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0C47F-B064-4E9F-AC43-F24412C53EA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AEE6-E563-4871-8205-513CC9F2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AEE6-E563-4871-8205-513CC9F268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3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4619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1648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685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1060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69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330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91726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083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6038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8673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37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2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1600"/>
            <a:ext cx="7200800" cy="45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2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Морской флот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912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988071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Военно-воздушный флот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38600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4132237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119187"/>
            <a:ext cx="69532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23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1287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5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0567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2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847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98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4684"/>
            <a:ext cx="7416824" cy="46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2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0728"/>
            <a:ext cx="7315200" cy="51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89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14450"/>
            <a:ext cx="6912768" cy="45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83074-12889793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3" y="1124744"/>
            <a:ext cx="7606059" cy="4896544"/>
          </a:xfrm>
        </p:spPr>
      </p:pic>
    </p:spTree>
    <p:extLst>
      <p:ext uri="{BB962C8B-B14F-4D97-AF65-F5344CB8AC3E}">
        <p14:creationId xmlns:p14="http://schemas.microsoft.com/office/powerpoint/2010/main" val="3415532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242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5874"/>
            <a:ext cx="7488832" cy="45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728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6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Защитники Отечества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4086660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армия при Петре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4" y="1920875"/>
            <a:ext cx="2605811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84" y="1920875"/>
            <a:ext cx="3301831" cy="4433888"/>
          </a:xfrm>
        </p:spPr>
      </p:pic>
    </p:spTree>
    <p:extLst>
      <p:ext uri="{BB962C8B-B14F-4D97-AF65-F5344CB8AC3E}">
        <p14:creationId xmlns:p14="http://schemas.microsoft.com/office/powerpoint/2010/main" val="828743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Русская армия при </a:t>
            </a:r>
            <a:r>
              <a:rPr lang="ru-RU" dirty="0" smtClean="0"/>
              <a:t>Петре</a:t>
            </a:r>
            <a:r>
              <a:rPr lang="en-US" dirty="0" smtClean="0"/>
              <a:t> 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672408" cy="43618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3"/>
            <a:ext cx="4038600" cy="4320480"/>
          </a:xfrm>
        </p:spPr>
      </p:pic>
    </p:spTree>
    <p:extLst>
      <p:ext uri="{BB962C8B-B14F-4D97-AF65-F5344CB8AC3E}">
        <p14:creationId xmlns:p14="http://schemas.microsoft.com/office/powerpoint/2010/main" val="3096047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520259" cy="5256584"/>
          </a:xfrm>
        </p:spPr>
      </p:pic>
    </p:spTree>
    <p:extLst>
      <p:ext uri="{BB962C8B-B14F-4D97-AF65-F5344CB8AC3E}">
        <p14:creationId xmlns:p14="http://schemas.microsoft.com/office/powerpoint/2010/main" val="2065638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Вооружение российской армии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038600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8600" cy="3312367"/>
          </a:xfrm>
        </p:spPr>
      </p:pic>
    </p:spTree>
    <p:extLst>
      <p:ext uri="{BB962C8B-B14F-4D97-AF65-F5344CB8AC3E}">
        <p14:creationId xmlns:p14="http://schemas.microsoft.com/office/powerpoint/2010/main" val="2827302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4897"/>
            <a:ext cx="4038600" cy="302584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744416" cy="3024336"/>
          </a:xfrm>
        </p:spPr>
      </p:pic>
    </p:spTree>
    <p:extLst>
      <p:ext uri="{BB962C8B-B14F-4D97-AF65-F5344CB8AC3E}">
        <p14:creationId xmlns:p14="http://schemas.microsoft.com/office/powerpoint/2010/main" val="1651232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Сухопутные войска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6254"/>
            <a:ext cx="4038600" cy="29431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912"/>
            <a:ext cx="4038600" cy="2952328"/>
          </a:xfrm>
        </p:spPr>
      </p:pic>
    </p:spTree>
    <p:extLst>
      <p:ext uri="{BB962C8B-B14F-4D97-AF65-F5344CB8AC3E}">
        <p14:creationId xmlns:p14="http://schemas.microsoft.com/office/powerpoint/2010/main" val="590080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23</Words>
  <Application>Microsoft Office PowerPoint</Application>
  <PresentationFormat>Экран (4:3)</PresentationFormat>
  <Paragraphs>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1_Поток</vt:lpstr>
      <vt:lpstr>Презентация PowerPoint</vt:lpstr>
      <vt:lpstr>Презентация PowerPoint</vt:lpstr>
      <vt:lpstr>        Защитники Отечества</vt:lpstr>
      <vt:lpstr>Русская армия при ПетреI</vt:lpstr>
      <vt:lpstr>Русская армия при Петре I</vt:lpstr>
      <vt:lpstr>Презентация PowerPoint</vt:lpstr>
      <vt:lpstr>Вооружение российской армии</vt:lpstr>
      <vt:lpstr>Презентация PowerPoint</vt:lpstr>
      <vt:lpstr>Сухопутные войска</vt:lpstr>
      <vt:lpstr>Морской флот</vt:lpstr>
      <vt:lpstr>Военно-воздушный флот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Andrey</cp:lastModifiedBy>
  <cp:revision>25</cp:revision>
  <dcterms:created xsi:type="dcterms:W3CDTF">2011-01-15T15:31:10Z</dcterms:created>
  <dcterms:modified xsi:type="dcterms:W3CDTF">2015-02-23T16:05:18Z</dcterms:modified>
</cp:coreProperties>
</file>