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16" r:id="rId2"/>
    <p:sldId id="298" r:id="rId3"/>
    <p:sldId id="300" r:id="rId4"/>
    <p:sldId id="301" r:id="rId5"/>
    <p:sldId id="303" r:id="rId6"/>
    <p:sldId id="304" r:id="rId7"/>
    <p:sldId id="31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2D8"/>
    <a:srgbClr val="260FB1"/>
    <a:srgbClr val="009644"/>
    <a:srgbClr val="268646"/>
    <a:srgbClr val="FF00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103" d="100"/>
          <a:sy n="103" d="100"/>
        </p:scale>
        <p:origin x="-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F407F-9856-49AF-AB36-821B4DD80869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09353-F660-4D94-A6C3-886A4C143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3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09353-F660-4D94-A6C3-886A4C1431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8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F61DEE-F8D9-4451-AE18-2490544A6464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E13933-4340-458D-BA31-3C25D7D779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4000" cy="3816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2480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581128"/>
            <a:ext cx="8825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ru-RU" sz="2000" b="1" i="1" dirty="0" smtClean="0">
                <a:solidFill>
                  <a:srgbClr val="260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Презентацию подготовила воспитатель группы № 6:</a:t>
            </a:r>
          </a:p>
          <a:p>
            <a:pPr algn="ctr"/>
            <a:r>
              <a:rPr lang="ru-RU" sz="2000" b="1" i="1" dirty="0" smtClean="0">
                <a:solidFill>
                  <a:srgbClr val="260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</a:t>
            </a:r>
          </a:p>
          <a:p>
            <a:pPr algn="ctr"/>
            <a:r>
              <a:rPr lang="ru-RU" sz="2000" b="1" i="1" dirty="0">
                <a:solidFill>
                  <a:srgbClr val="260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i="1" dirty="0" smtClean="0">
                <a:solidFill>
                  <a:srgbClr val="260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Кравченко Е. В.</a:t>
            </a:r>
            <a:endParaRPr lang="ru-RU" sz="2000" b="1" i="1" dirty="0">
              <a:solidFill>
                <a:srgbClr val="260F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3" descr="C:\Users\Andrey\Downloads\тыква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996952"/>
            <a:ext cx="1527991" cy="152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ndrey\Downloads\помид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38836"/>
            <a:ext cx="1785594" cy="11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ndrey\Downloads\я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36" y="5596791"/>
            <a:ext cx="1839299" cy="11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ndrey\Downloads\осень\кар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2280911" cy="11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:\в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10" y="5558766"/>
            <a:ext cx="1684593" cy="11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69674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1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6864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lvl="0" indent="0" algn="ctr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/>
              </a:rPr>
              <a:t>                                         </a:t>
            </a:r>
          </a:p>
          <a:p>
            <a:pPr marL="0" lvl="0" indent="0" algn="ctr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None/>
            </a:pPr>
            <a:endParaRPr lang="ru-RU" sz="2000" b="1" i="1" dirty="0">
              <a:solidFill>
                <a:srgbClr val="0070C0"/>
              </a:solidFill>
              <a:latin typeface="Times New Roman"/>
            </a:endParaRPr>
          </a:p>
          <a:p>
            <a:pPr marL="45720" indent="0" algn="ctr">
              <a:buNone/>
            </a:pP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6864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L:\овощи\IMG_1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116632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260FB1"/>
                </a:solidFill>
              </a:rPr>
              <a:t> ПОСТНИКОВ СТАНИСЛАВ, группа №6</a:t>
            </a:r>
            <a:endParaRPr lang="ru-RU" b="1" i="1" dirty="0">
              <a:solidFill>
                <a:srgbClr val="260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L:\овощи\IMG_1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188640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260FB1"/>
                </a:solidFill>
              </a:rPr>
              <a:t>БУРМИСТРОВА НЕЛЛИ, группа №6</a:t>
            </a:r>
            <a:endParaRPr lang="ru-RU" b="1" i="1" dirty="0">
              <a:solidFill>
                <a:srgbClr val="260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L:\овощи\IMG_1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116632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260FB1"/>
                </a:solidFill>
              </a:rPr>
              <a:t>          ЩУКИН МИХАИЛ, группа №6</a:t>
            </a:r>
            <a:endParaRPr lang="ru-RU" b="1" i="1" dirty="0">
              <a:solidFill>
                <a:srgbClr val="260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L:\овощи\IMG_1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16632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260FB1"/>
                </a:solidFill>
              </a:rPr>
              <a:t>         ЗИНИН ДЕНИС, группа №6</a:t>
            </a:r>
            <a:endParaRPr lang="ru-RU" b="1" i="1" dirty="0">
              <a:solidFill>
                <a:srgbClr val="260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L:\овощи\IMG_1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1166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260FB1"/>
                </a:solidFill>
              </a:rPr>
              <a:t>      КОРЗИН АРТЕМИЙ, группа №6</a:t>
            </a:r>
            <a:endParaRPr lang="ru-RU" b="1" i="1" dirty="0">
              <a:solidFill>
                <a:srgbClr val="260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87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активное участие в творческом конкурсе</a:t>
            </a: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7"/>
            <a:ext cx="860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3600" b="1" i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«ОВОЩНОЙ КАЛЕЙДОСКОП»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56490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БЛАГОДАРИМ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84984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</a:t>
            </a:r>
            <a:r>
              <a:rPr lang="ru-RU" sz="25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семью </a:t>
            </a:r>
            <a:r>
              <a:rPr lang="ru-RU" sz="25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ПОСТНИКОВА </a:t>
            </a:r>
            <a:r>
              <a:rPr lang="ru-RU" sz="25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СТАНИСЛАВА,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5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семью БУРМИСТРОВОЙ НЕЛЛИ,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5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семью </a:t>
            </a:r>
            <a:r>
              <a:rPr lang="ru-RU" sz="25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ЩУКИНА МИХАИЛА,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5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25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семью </a:t>
            </a:r>
            <a:r>
              <a:rPr lang="ru-RU" sz="25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ЗИНИНА ДЕНИСА,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5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25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семью </a:t>
            </a:r>
            <a:r>
              <a:rPr lang="ru-RU" sz="25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КОРЗИНА АРТЕМИЯ.</a:t>
            </a:r>
            <a:endParaRPr lang="ru-RU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4463988" y="6156012"/>
            <a:ext cx="4680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2200" b="1" i="1" dirty="0" smtClean="0">
                <a:solidFill>
                  <a:srgbClr val="260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lang="ru-RU" sz="2200" b="1" i="1" dirty="0" smtClean="0">
                <a:solidFill>
                  <a:srgbClr val="2E12D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Воспитатели</a:t>
            </a:r>
            <a:r>
              <a:rPr lang="ru-RU" sz="2200" b="1" i="1" dirty="0">
                <a:solidFill>
                  <a:srgbClr val="2E12D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2200" b="1" i="1" dirty="0">
                <a:solidFill>
                  <a:srgbClr val="260FB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    </a:t>
            </a:r>
            <a:endParaRPr lang="ru-RU" sz="2200" b="1" dirty="0">
              <a:solidFill>
                <a:srgbClr val="260FB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Andrey\Downloads\оовощ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4990966"/>
            <a:ext cx="3172729" cy="20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90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Andrey</cp:lastModifiedBy>
  <cp:revision>69</cp:revision>
  <dcterms:created xsi:type="dcterms:W3CDTF">2017-10-14T12:54:33Z</dcterms:created>
  <dcterms:modified xsi:type="dcterms:W3CDTF">2017-11-21T09:14:53Z</dcterms:modified>
</cp:coreProperties>
</file>