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73" r:id="rId1"/>
  </p:sldMasterIdLst>
  <p:notesMasterIdLst>
    <p:notesMasterId r:id="rId20"/>
  </p:notesMasterIdLst>
  <p:sldIdLst>
    <p:sldId id="270" r:id="rId2"/>
    <p:sldId id="272" r:id="rId3"/>
    <p:sldId id="273" r:id="rId4"/>
    <p:sldId id="271" r:id="rId5"/>
    <p:sldId id="276" r:id="rId6"/>
    <p:sldId id="278" r:id="rId7"/>
    <p:sldId id="279" r:id="rId8"/>
    <p:sldId id="277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873" indent="-285721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2881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034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187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916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221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15EBB"/>
    <a:srgbClr val="8D99D7"/>
    <a:srgbClr val="9BA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28" autoAdjust="0"/>
  </p:normalViewPr>
  <p:slideViewPr>
    <p:cSldViewPr>
      <p:cViewPr>
        <p:scale>
          <a:sx n="60" d="100"/>
          <a:sy n="60" d="100"/>
        </p:scale>
        <p:origin x="-1266" y="-88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ru-RU"/>
              <a:t>Писаревская Т.П. Баган БСОШ№1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51F7623B-054B-4EED-A0A2-0347DD7C3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8185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5259" y="1511935"/>
            <a:ext cx="9072563" cy="2015913"/>
          </a:xfrm>
        </p:spPr>
        <p:txBody>
          <a:bodyPr vert="horz" lIns="50397" tIns="0" rIns="50397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53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A6E8E-AC7D-47F7-AE3C-366C42EEB1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512094" y="3672580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27F1F-9F4E-472B-8D0D-0F0A696B79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932D5-0D51-4607-9972-5EC0881CCE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D86EE-51C7-4AF0-9841-F3A41D61A5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4110" y="671971"/>
            <a:ext cx="7812484" cy="2015913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4110" y="2764370"/>
            <a:ext cx="7812484" cy="1664178"/>
          </a:xfrm>
        </p:spPr>
        <p:txBody>
          <a:bodyPr anchor="t"/>
          <a:lstStyle>
            <a:lvl1pPr marL="80635" indent="0" algn="l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6542" y="7073196"/>
            <a:ext cx="840052" cy="402483"/>
          </a:xfrm>
        </p:spPr>
        <p:txBody>
          <a:bodyPr/>
          <a:lstStyle/>
          <a:p>
            <a:pPr>
              <a:defRPr/>
            </a:pPr>
            <a:fld id="{4B4BB30C-52A0-49DF-A571-62BED58C11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02487-94FE-470A-95B1-DAA3A76BDD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0987"/>
            <a:ext cx="9072563" cy="1259946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7"/>
            <a:ext cx="4454027" cy="827714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120818" y="1692177"/>
            <a:ext cx="4455776" cy="827714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4031" y="2603889"/>
            <a:ext cx="4454027" cy="41490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603889"/>
            <a:ext cx="4455776" cy="41490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6A551-4A2A-4A75-9D10-6E6A8D9B2A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39ED8-65BE-4953-A756-79F3568806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066B1-E055-4E57-B3BE-E16EE76B34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4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4032" y="1679929"/>
            <a:ext cx="3316456" cy="5073032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5FB622-ADEE-4F30-8B8C-863E60A3B0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125" y="671971"/>
            <a:ext cx="6048375" cy="575726"/>
          </a:xfrm>
        </p:spPr>
        <p:txBody>
          <a:bodyPr lIns="50397" rIns="50397" bIns="0" anchor="b">
            <a:sp3d prstMaterial="softEdge"/>
          </a:bodyPr>
          <a:lstStyle>
            <a:lvl1pPr algn="ctr">
              <a:buNone/>
              <a:defRPr sz="22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125" y="2019413"/>
            <a:ext cx="6048375" cy="4367812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5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125" y="1286167"/>
            <a:ext cx="6048375" cy="584615"/>
          </a:xfrm>
        </p:spPr>
        <p:txBody>
          <a:bodyPr lIns="50397" tIns="50397" rIns="50397" anchor="t"/>
          <a:lstStyle>
            <a:lvl1pPr marL="0" indent="0" algn="ctr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90B9A-E5D5-41FB-A584-3F499D08B6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94" tIns="50397" rIns="100794" bIns="50397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504031" y="1763924"/>
            <a:ext cx="9072563" cy="5190977"/>
          </a:xfrm>
          <a:prstGeom prst="rect">
            <a:avLst/>
          </a:prstGeom>
        </p:spPr>
        <p:txBody>
          <a:bodyPr vert="horz" lIns="100794" tIns="50397" rIns="100794" bIns="50397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04031" y="7073196"/>
            <a:ext cx="2352146" cy="402483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l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444214" y="7073196"/>
            <a:ext cx="3192198" cy="402483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ctr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736542" y="7073196"/>
            <a:ext cx="840052" cy="402483"/>
          </a:xfrm>
          <a:prstGeom prst="rect">
            <a:avLst/>
          </a:prstGeom>
        </p:spPr>
        <p:txBody>
          <a:bodyPr vert="horz" lIns="0" tIns="50397" rIns="0" bIns="50397" anchor="b"/>
          <a:lstStyle>
            <a:lvl1pPr algn="r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2F34112-E06A-4F4D-9B76-C0CAC1C371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rtl="0" eaLnBrk="1" latinLnBrk="0" hangingPunct="1">
        <a:spcBef>
          <a:spcPct val="0"/>
        </a:spcBef>
        <a:buNone/>
        <a:defRPr kumimoji="0" sz="45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604766" indent="-453574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57546" indent="-312462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9849" indent="-251986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91756" indent="-201589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424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330" indent="-201589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67078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825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10573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zagadochki.ru/zagadka-poobedat-gotov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://zagadochki.ru/zagadka-poobedat-gotov.html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Детям о пожарной безопасности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1920" y="3635821"/>
            <a:ext cx="7056438" cy="1931917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Презентацию подготовила:            воспитатель МДОУ 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«Детский сад 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№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29»                           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г. Ярославля                                          Кравченко Елена Владимировна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drey\Downloads\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8" y="4492625"/>
            <a:ext cx="4896297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drey\Downloads\б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3653"/>
            <a:ext cx="5035550" cy="557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64904" y="2123538"/>
            <a:ext cx="5038725" cy="22390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Нельзя, малыш, с огнём играть –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Опасны игры эти,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Ведь могут люди пострадать: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И взрослые, и дети.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31" y="336468"/>
            <a:ext cx="102790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ndrey\Downloads\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" y="2370567"/>
            <a:ext cx="5760640" cy="514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70629" y="2339677"/>
            <a:ext cx="5038725" cy="9510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С газом будь осторожен,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От газа пожар возможен!</a:t>
            </a:r>
          </a:p>
        </p:txBody>
      </p:sp>
      <p:pic>
        <p:nvPicPr>
          <p:cNvPr id="6148" name="Picture 4" descr="C:\Users\Andrey\Downloads\п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874" y="4077531"/>
            <a:ext cx="4070226" cy="345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280" y="212202"/>
            <a:ext cx="10657184" cy="110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2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ndrey\Downloads\у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59" y="3707829"/>
            <a:ext cx="4608265" cy="385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7929" y="1648317"/>
            <a:ext cx="5038725" cy="206736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Если гости к вам пришли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Или навестил вас друг,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Перед тем, как с ним играть –</a:t>
            </a:r>
          </a:p>
          <a:p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Надо </a:t>
            </a:r>
            <a:r>
              <a:rPr lang="ru-RU" sz="3000" dirty="0">
                <a:solidFill>
                  <a:srgbClr val="FFFF00"/>
                </a:solidFill>
                <a:latin typeface="+mn-lt"/>
              </a:rPr>
              <a:t>выключить утюг!</a:t>
            </a:r>
          </a:p>
        </p:txBody>
      </p:sp>
      <p:pic>
        <p:nvPicPr>
          <p:cNvPr id="1029" name="Picture 5" descr="C:\Users\Andrey\Downloads\ууу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5" y="1648317"/>
            <a:ext cx="4822154" cy="60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30" y="251445"/>
            <a:ext cx="102790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72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323453"/>
            <a:ext cx="984535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ndrey\Downloads\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32"/>
            <a:ext cx="4570117" cy="54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drey\Downloads\23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80" y="3923853"/>
            <a:ext cx="5236841" cy="363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1337" y="2095532"/>
            <a:ext cx="5038725" cy="18097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Если все приборы разом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Ты в одну розетку включишь,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То пожар проводки сразу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В этой комнате получишь!</a:t>
            </a:r>
          </a:p>
        </p:txBody>
      </p:sp>
    </p:spTree>
    <p:extLst>
      <p:ext uri="{BB962C8B-B14F-4D97-AF65-F5344CB8AC3E}">
        <p14:creationId xmlns:p14="http://schemas.microsoft.com/office/powerpoint/2010/main" val="1452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9437"/>
            <a:ext cx="10008864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+mn-lt"/>
              </a:rPr>
              <a:t>Как нужно вести </a:t>
            </a: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себя в случае </a:t>
            </a:r>
            <a:r>
              <a:rPr lang="ru-RU" sz="4000" dirty="0">
                <a:solidFill>
                  <a:srgbClr val="FF0000"/>
                </a:solidFill>
                <a:latin typeface="+mn-lt"/>
              </a:rPr>
              <a:t>пожара?</a:t>
            </a:r>
          </a:p>
        </p:txBody>
      </p:sp>
      <p:pic>
        <p:nvPicPr>
          <p:cNvPr id="3074" name="Picture 2" descr="C:\Users\Andrey\Downloads\с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1547589"/>
            <a:ext cx="9937104" cy="601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2" y="-108595"/>
            <a:ext cx="521811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3661" y="3604854"/>
            <a:ext cx="184731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768" y="923963"/>
            <a:ext cx="5038725" cy="18097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Если вдруг пожар случится,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Кто быстрее всех примчится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На машине ярко-красной,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Чтоб залить огонь опасный?</a:t>
            </a:r>
          </a:p>
        </p:txBody>
      </p:sp>
      <p:pic>
        <p:nvPicPr>
          <p:cNvPr id="4099" name="Picture 3" descr="C:\Users\Andrey\Downloads\п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74" y="3012234"/>
            <a:ext cx="6768751" cy="45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0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456" y="323453"/>
            <a:ext cx="5407827" cy="664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Как вызвать пожарных?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043533"/>
            <a:ext cx="6624488" cy="2379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1. Набери номер телефона </a:t>
            </a:r>
            <a:r>
              <a:rPr lang="ru-RU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– </a:t>
            </a:r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01</a:t>
            </a:r>
            <a: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,</a:t>
            </a:r>
            <a:r>
              <a:rPr lang="ru-RU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                                                 если </a:t>
            </a:r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есть сотовый телефон -</a:t>
            </a: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112</a:t>
            </a:r>
            <a: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.</a:t>
            </a:r>
            <a:endParaRPr lang="ru-RU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4248" y="6084093"/>
            <a:ext cx="5616377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 Чётко назови своё имя, адрес, </a:t>
            </a:r>
            <a:endParaRPr lang="ru-RU" sz="3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ru-RU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ru-RU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 </a:t>
            </a:r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которому произошёл пожар.</a:t>
            </a:r>
          </a:p>
        </p:txBody>
      </p:sp>
      <p:pic>
        <p:nvPicPr>
          <p:cNvPr id="6147" name="Picture 3" descr="C:\Users\Andrey\Downloads\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83" y="1259557"/>
            <a:ext cx="439224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ndrey\Downloads\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3150"/>
            <a:ext cx="43202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5103" y="611485"/>
            <a:ext cx="5038725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Знать обязан каждый гражданин -</a:t>
            </a:r>
          </a:p>
          <a:p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Телефон пожарных –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01!</a:t>
            </a:r>
          </a:p>
          <a:p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Если что-то </a:t>
            </a:r>
            <a:r>
              <a:rPr lang="ru-RU" sz="3000" dirty="0">
                <a:solidFill>
                  <a:srgbClr val="FFFF00"/>
                </a:solidFill>
                <a:latin typeface="+mn-lt"/>
              </a:rPr>
              <a:t>загорелось</a:t>
            </a:r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</a:p>
          <a:p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себя возьмите смелость:</a:t>
            </a:r>
          </a:p>
          <a:p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Срочно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01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звоните,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53732" y="4715941"/>
            <a:ext cx="5038725" cy="22390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Точно адрес назовите,</a:t>
            </a:r>
          </a:p>
          <a:p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Что горит? Давно ли? Где?</a:t>
            </a:r>
          </a:p>
          <a:p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Несколько минут промчится -</a:t>
            </a:r>
          </a:p>
          <a:p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 вам 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пожарная</a:t>
            </a:r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примчится.</a:t>
            </a:r>
          </a:p>
          <a:p>
            <a:r>
              <a:rPr lang="ru-RU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 поможет вам в беде!</a:t>
            </a:r>
          </a:p>
        </p:txBody>
      </p:sp>
      <p:pic>
        <p:nvPicPr>
          <p:cNvPr id="5122" name="Picture 2" descr="C:\Users\Andrey\Downloads\пп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13" y="33136"/>
            <a:ext cx="49663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drey\Downloads\п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03" y="3701504"/>
            <a:ext cx="4804221" cy="38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768" y="323453"/>
            <a:ext cx="10080625" cy="3756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Запомните, дети!</a:t>
            </a:r>
          </a:p>
          <a:p>
            <a:pPr algn="ctr"/>
            <a:endParaRPr lang="ru-RU" sz="12000" dirty="0">
              <a:solidFill>
                <a:srgbClr val="FF0000"/>
              </a:solidFill>
              <a:latin typeface="+mn-lt"/>
            </a:endParaRPr>
          </a:p>
          <a:p>
            <a:r>
              <a:rPr lang="ru-RU" sz="4000" b="1" dirty="0">
                <a:latin typeface="+mn-lt"/>
              </a:rPr>
              <a:t> </a:t>
            </a:r>
            <a:endParaRPr lang="ru-RU" sz="40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12661" y="2411246"/>
            <a:ext cx="2031325" cy="1809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>
                <a:latin typeface="+mn-lt"/>
              </a:rPr>
              <a:t> </a:t>
            </a:r>
            <a:r>
              <a:rPr lang="ru-RU" sz="1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01</a:t>
            </a:r>
            <a:endParaRPr lang="ru-RU" sz="1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2661" y="4420896"/>
            <a:ext cx="2408096" cy="1809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112</a:t>
            </a:r>
            <a:endParaRPr lang="ru-RU" sz="1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39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809" y="-396626"/>
            <a:ext cx="9072786" cy="195931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Отгадай загадку: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808" y="1187549"/>
            <a:ext cx="9072563" cy="5407001"/>
          </a:xfrm>
        </p:spPr>
        <p:txBody>
          <a:bodyPr>
            <a:normAutofit/>
          </a:bodyPr>
          <a:lstStyle/>
          <a:p>
            <a:pPr marL="151192" indent="0">
              <a:buNone/>
            </a:pPr>
            <a:r>
              <a:rPr lang="ru-RU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Пообедать он готов.</a:t>
            </a:r>
          </a:p>
          <a:p>
            <a:pPr marL="151192" indent="0">
              <a:buNone/>
            </a:pPr>
            <a:r>
              <a:rPr lang="ru-RU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Видишь: сколько языков!</a:t>
            </a:r>
          </a:p>
          <a:p>
            <a:pPr marL="151192" indent="0">
              <a:buNone/>
            </a:pPr>
            <a:r>
              <a:rPr lang="ru-RU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 ест дрова в печи,</a:t>
            </a:r>
          </a:p>
          <a:p>
            <a:pPr marL="151192" indent="0">
              <a:buNone/>
            </a:pPr>
            <a:r>
              <a:rPr lang="ru-RU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Нагревая кирпичи.</a:t>
            </a:r>
          </a:p>
          <a:p>
            <a:pPr marL="151192" indent="0">
              <a:buNone/>
            </a:pPr>
            <a:r>
              <a:rPr lang="ru-RU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его рукой не тронь:</a:t>
            </a:r>
          </a:p>
          <a:p>
            <a:pPr marL="151192" indent="0">
              <a:buNone/>
            </a:pPr>
            <a:r>
              <a:rPr lang="ru-RU" sz="3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укусить …</a:t>
            </a:r>
            <a:endParaRPr lang="ru-RU" sz="30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71760" y="4742025"/>
            <a:ext cx="7487915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89" y="3275781"/>
            <a:ext cx="5254892" cy="426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4265" y="107429"/>
            <a:ext cx="10224889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Огонь – это друг или враг человека?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Приведите примеры.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0950" y="2817652"/>
            <a:ext cx="5038725" cy="24682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>
                <a:hlinkClick r:id="rId2"/>
              </a:rPr>
              <a:t>Пообедать он готов.</a:t>
            </a:r>
            <a:br>
              <a:rPr lang="ru-RU" dirty="0">
                <a:hlinkClick r:id="rId2"/>
              </a:rPr>
            </a:br>
            <a:r>
              <a:rPr lang="ru-RU" dirty="0">
                <a:hlinkClick r:id="rId2"/>
              </a:rPr>
              <a:t>Видишь: сколько языков!</a:t>
            </a:r>
            <a:br>
              <a:rPr lang="ru-RU" dirty="0">
                <a:hlinkClick r:id="rId2"/>
              </a:rPr>
            </a:br>
            <a:r>
              <a:rPr lang="ru-RU" dirty="0">
                <a:hlinkClick r:id="rId2"/>
              </a:rPr>
              <a:t>Быстро ест дрова в печи,</a:t>
            </a:r>
            <a:br>
              <a:rPr lang="ru-RU" dirty="0">
                <a:hlinkClick r:id="rId2"/>
              </a:rPr>
            </a:br>
            <a:r>
              <a:rPr lang="ru-RU" dirty="0">
                <a:hlinkClick r:id="rId2"/>
              </a:rPr>
              <a:t>Нагревая кирпичи.</a:t>
            </a:r>
            <a:br>
              <a:rPr lang="ru-RU" dirty="0">
                <a:hlinkClick r:id="rId2"/>
              </a:rPr>
            </a:br>
            <a:r>
              <a:rPr lang="ru-RU" dirty="0">
                <a:hlinkClick r:id="rId2"/>
              </a:rPr>
              <a:t>Ты его рукой не тронь:</a:t>
            </a:r>
            <a:br>
              <a:rPr lang="ru-RU" dirty="0">
                <a:hlinkClick r:id="rId2"/>
              </a:rPr>
            </a:br>
            <a:r>
              <a:rPr lang="ru-RU" dirty="0">
                <a:hlinkClick r:id="rId2"/>
              </a:rPr>
              <a:t>Может укусить ...</a:t>
            </a:r>
            <a:endParaRPr lang="ru-RU" dirty="0"/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</a:p>
          <a:p>
            <a:endParaRPr lang="ru-RU" dirty="0"/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5" y="1475581"/>
            <a:ext cx="8748054" cy="60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ndrey\Downloads\к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2" y="85610"/>
            <a:ext cx="2808312" cy="23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rey\Downloads\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2" y="5052361"/>
            <a:ext cx="2811780" cy="25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drey\Downloads\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28" y="5111594"/>
            <a:ext cx="302433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ndrey\Downloads\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7" y="2548274"/>
            <a:ext cx="2808312" cy="242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5833" y="899517"/>
            <a:ext cx="6480721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Нам без доброго </a:t>
            </a:r>
            <a:r>
              <a:rPr lang="ru-RU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огня   Обойтись </a:t>
            </a:r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нельзя ни дня.</a:t>
            </a:r>
          </a:p>
          <a:p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Он надёжно дружит с нами, </a:t>
            </a:r>
            <a:r>
              <a:rPr lang="ru-RU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Гонит </a:t>
            </a:r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холод, гонит  мрак,</a:t>
            </a:r>
          </a:p>
          <a:p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Он приветливое пламя </a:t>
            </a:r>
            <a:r>
              <a:rPr lang="ru-RU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Поднимает </a:t>
            </a:r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будто  флаг.</a:t>
            </a:r>
          </a:p>
        </p:txBody>
      </p:sp>
      <p:pic>
        <p:nvPicPr>
          <p:cNvPr id="1033" name="Picture 9" descr="C:\Users\Andrey\Downloads\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12" y="5117886"/>
            <a:ext cx="3096343" cy="24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080625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Огонь – наш друг, но не всегда – бывает от него беда!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0950" y="2817652"/>
            <a:ext cx="5038725" cy="19243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white"/>
                </a:solidFill>
                <a:hlinkClick r:id="rId2"/>
              </a:rPr>
              <a:t>Пообедать он готов.</a:t>
            </a:r>
            <a:br>
              <a:rPr lang="ru-RU" dirty="0">
                <a:solidFill>
                  <a:prstClr val="white"/>
                </a:solidFill>
                <a:hlinkClick r:id="rId2"/>
              </a:rPr>
            </a:br>
            <a:r>
              <a:rPr lang="ru-RU" dirty="0">
                <a:solidFill>
                  <a:prstClr val="white"/>
                </a:solidFill>
                <a:hlinkClick r:id="rId2"/>
              </a:rPr>
              <a:t>Видишь: сколько языков!</a:t>
            </a:r>
            <a:br>
              <a:rPr lang="ru-RU" dirty="0">
                <a:solidFill>
                  <a:prstClr val="white"/>
                </a:solidFill>
                <a:hlinkClick r:id="rId2"/>
              </a:rPr>
            </a:br>
            <a:r>
              <a:rPr lang="ru-RU" dirty="0">
                <a:solidFill>
                  <a:prstClr val="white"/>
                </a:solidFill>
                <a:hlinkClick r:id="rId2"/>
              </a:rPr>
              <a:t>Быстро ест дрова в печи,</a:t>
            </a:r>
            <a:br>
              <a:rPr lang="ru-RU" dirty="0">
                <a:solidFill>
                  <a:prstClr val="white"/>
                </a:solidFill>
                <a:hlinkClick r:id="rId2"/>
              </a:rPr>
            </a:br>
            <a:r>
              <a:rPr lang="ru-RU" dirty="0">
                <a:solidFill>
                  <a:prstClr val="white"/>
                </a:solidFill>
                <a:hlinkClick r:id="rId2"/>
              </a:rPr>
              <a:t>Нагревая кирпичи.</a:t>
            </a:r>
            <a:br>
              <a:rPr lang="ru-RU" dirty="0">
                <a:solidFill>
                  <a:prstClr val="white"/>
                </a:solidFill>
                <a:hlinkClick r:id="rId2"/>
              </a:rPr>
            </a:br>
            <a:r>
              <a:rPr lang="ru-RU" dirty="0">
                <a:solidFill>
                  <a:prstClr val="white"/>
                </a:solidFill>
                <a:hlinkClick r:id="rId2"/>
              </a:rPr>
              <a:t>Ты его рукой не тронь:</a:t>
            </a:r>
            <a:br>
              <a:rPr lang="ru-RU" dirty="0">
                <a:solidFill>
                  <a:prstClr val="white"/>
                </a:solidFill>
                <a:hlinkClick r:id="rId2"/>
              </a:rPr>
            </a:br>
            <a:r>
              <a:rPr lang="ru-RU" dirty="0">
                <a:solidFill>
                  <a:prstClr val="white"/>
                </a:solidFill>
                <a:hlinkClick r:id="rId2"/>
              </a:rPr>
              <a:t>Может укусить ...</a:t>
            </a:r>
            <a:endParaRPr lang="ru-RU" dirty="0">
              <a:solidFill>
                <a:prstClr val="white"/>
              </a:solidFill>
            </a:endParaRPr>
          </a:p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1475581"/>
            <a:ext cx="9793088" cy="60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743" y="251445"/>
            <a:ext cx="9887137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+mn-lt"/>
              </a:rPr>
              <a:t>Соблюдай правила пожарной </a:t>
            </a: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безопасности !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C:\Users\Andrey\Downloads\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971524"/>
            <a:ext cx="4968552" cy="65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0311" y="658185"/>
            <a:ext cx="4943569" cy="2496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Поиграли мы немножко,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Отдохнули, как смогли, 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Спички, что принёс </a:t>
            </a:r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Серёжка</a:t>
            </a:r>
            <a:r>
              <a:rPr lang="ru-RU" sz="3000" dirty="0">
                <a:solidFill>
                  <a:srgbClr val="FFFF00"/>
                </a:solidFill>
                <a:latin typeface="+mn-lt"/>
              </a:rPr>
              <a:t>, 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Новый дом дотла </a:t>
            </a:r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сожгли !</a:t>
            </a:r>
            <a:endParaRPr lang="ru-RU" sz="3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7" name="Picture 3" descr="C:\Users\Andrey\Downloads\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8" y="3779837"/>
            <a:ext cx="4752528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44368" y="1610900"/>
            <a:ext cx="6818184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Мы вчера ходили в лес,</a:t>
            </a:r>
          </a:p>
          <a:p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Ну, а ночью он исчез –</a:t>
            </a:r>
          </a:p>
          <a:p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Так от нашего костра</a:t>
            </a:r>
          </a:p>
          <a:p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Целый лес сгорел дотла!</a:t>
            </a:r>
            <a:endParaRPr lang="ru-RU" sz="3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054" name="Picture 6" descr="C:\Users\Andrey\Downloads\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38" y="4451350"/>
            <a:ext cx="4144962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ndrey\Downloads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" y="1633861"/>
            <a:ext cx="5531562" cy="59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20950" y="2874975"/>
            <a:ext cx="5038725" cy="6647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000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ru-RU" sz="400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29" y="251445"/>
            <a:ext cx="102790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72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remont-grand.ru/images/statji/elektrika/proverka-elektroprovodk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597"/>
            <a:ext cx="4824288" cy="594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drey\Downloads\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3863642"/>
            <a:ext cx="5023853" cy="37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6296" y="1475581"/>
            <a:ext cx="5177979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Спицы в розетку засунул </a:t>
            </a:r>
            <a:r>
              <a:rPr lang="ru-RU" sz="3000" dirty="0" smtClean="0">
                <a:solidFill>
                  <a:srgbClr val="FFFF00"/>
                </a:solidFill>
                <a:latin typeface="+mn-lt"/>
              </a:rPr>
              <a:t>едва.</a:t>
            </a:r>
            <a:endParaRPr lang="ru-RU" sz="3000" dirty="0">
              <a:solidFill>
                <a:srgbClr val="FFFF00"/>
              </a:solidFill>
              <a:latin typeface="+mn-lt"/>
            </a:endParaRP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Искры и пламя – до потолка.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То, что ты ещё живой, -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Повезло тебе, «герой»!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60" y="251445"/>
            <a:ext cx="102790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0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rey\Downloads\ё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6" y="3923853"/>
            <a:ext cx="5156418" cy="36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ndrey\Downloads\ёё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6" y="1979637"/>
            <a:ext cx="4536504" cy="55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96296" y="1835621"/>
            <a:ext cx="5038725" cy="18097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Свечи ёлку украшают,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Красоту ей придают,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Но пожаром угрожают</a:t>
            </a:r>
          </a:p>
          <a:p>
            <a:r>
              <a:rPr lang="ru-RU" sz="3000" dirty="0">
                <a:solidFill>
                  <a:srgbClr val="FFFF00"/>
                </a:solidFill>
                <a:latin typeface="+mn-lt"/>
              </a:rPr>
              <a:t>И беду Вам принесут!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8" y="107429"/>
            <a:ext cx="102790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6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834</TotalTime>
  <Words>398</Words>
  <Application>Microsoft Office PowerPoint</Application>
  <PresentationFormat>Произвольный</PresentationFormat>
  <Paragraphs>85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Детям о пожарной безопасности</vt:lpstr>
      <vt:lpstr>Отгадай загадку: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Andrey</cp:lastModifiedBy>
  <cp:revision>80</cp:revision>
  <cp:lastPrinted>1601-01-01T00:00:00Z</cp:lastPrinted>
  <dcterms:created xsi:type="dcterms:W3CDTF">2010-10-09T13:52:14Z</dcterms:created>
  <dcterms:modified xsi:type="dcterms:W3CDTF">2017-02-09T21:22:19Z</dcterms:modified>
</cp:coreProperties>
</file>