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4045" r:id="rId1"/>
  </p:sldMasterIdLst>
  <p:notesMasterIdLst>
    <p:notesMasterId r:id="rId13"/>
  </p:notesMasterIdLst>
  <p:sldIdLst>
    <p:sldId id="306" r:id="rId2"/>
    <p:sldId id="304" r:id="rId3"/>
    <p:sldId id="291" r:id="rId4"/>
    <p:sldId id="292" r:id="rId5"/>
    <p:sldId id="305" r:id="rId6"/>
    <p:sldId id="294" r:id="rId7"/>
    <p:sldId id="299" r:id="rId8"/>
    <p:sldId id="300" r:id="rId9"/>
    <p:sldId id="302" r:id="rId10"/>
    <p:sldId id="303" r:id="rId11"/>
    <p:sldId id="307" r:id="rId12"/>
  </p:sldIdLst>
  <p:sldSz cx="10080625" cy="7559675"/>
  <p:notesSz cx="7559675" cy="10691813"/>
  <p:defaultTextStyle>
    <a:defPPr>
      <a:defRPr lang="en-GB"/>
    </a:defPPr>
    <a:lvl1pPr algn="l" defTabSz="449216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42873" indent="-285721" algn="l" defTabSz="449216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142881" indent="-228576" algn="l" defTabSz="449216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600034" indent="-228576" algn="l" defTabSz="449216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057187" indent="-228576" algn="l" defTabSz="449216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5763" algn="l" defTabSz="914305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2916" algn="l" defTabSz="914305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068" algn="l" defTabSz="914305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221" algn="l" defTabSz="914305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5CB8"/>
    <a:srgbClr val="115EBB"/>
    <a:srgbClr val="2A14AC"/>
    <a:srgbClr val="FF0000"/>
    <a:srgbClr val="0F5D1C"/>
    <a:srgbClr val="8D99D7"/>
    <a:srgbClr val="9BA3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2" autoAdjust="0"/>
    <p:restoredTop sz="94628" autoAdjust="0"/>
  </p:normalViewPr>
  <p:slideViewPr>
    <p:cSldViewPr>
      <p:cViewPr>
        <p:scale>
          <a:sx n="60" d="100"/>
          <a:sy n="60" d="100"/>
        </p:scale>
        <p:origin x="-1266" y="-882"/>
      </p:cViewPr>
      <p:guideLst>
        <p:guide orient="horz" pos="2161"/>
        <p:guide pos="2880"/>
      </p:guideLst>
    </p:cSldViewPr>
  </p:slideViewPr>
  <p:outlineViewPr>
    <p:cViewPr varScale="1">
      <p:scale>
        <a:sx n="170" d="200"/>
        <a:sy n="170" d="2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3525" cy="4006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205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noProof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pPr>
              <a:defRPr/>
            </a:pPr>
            <a:r>
              <a:rPr lang="ru-RU"/>
              <a:t>Писаревская Т.П. Баган БСОШ№1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pPr>
              <a:defRPr/>
            </a:pPr>
            <a:fld id="{51F7623B-054B-4EED-A0A2-0347DD7C34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2781859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algn="l" defTabSz="44921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873" indent="-285721" algn="l" defTabSz="44921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2881" indent="-228576" algn="l" defTabSz="44921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034" indent="-228576" algn="l" defTabSz="44921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187" indent="-228576" algn="l" defTabSz="44921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5763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16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68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21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262563"/>
            <a:ext cx="10080625" cy="3297112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0080625" cy="4262563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923682"/>
            <a:ext cx="10080625" cy="2519892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763924"/>
            <a:ext cx="10080625" cy="5627758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4757" y="5569496"/>
            <a:ext cx="6214412" cy="972373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5039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7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19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98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38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78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1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8A6E8E-AC7D-47F7-AE3C-366C42EEB14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1327" y="3452770"/>
            <a:ext cx="7910326" cy="1976635"/>
          </a:xfrm>
          <a:effectLst/>
        </p:spPr>
        <p:txBody>
          <a:bodyPr>
            <a:noAutofit/>
          </a:bodyPr>
          <a:lstStyle>
            <a:lvl1pPr marL="705560" indent="-503972" algn="l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00130" y="806364"/>
            <a:ext cx="7056438" cy="383023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927F1F-9F4E-472B-8D0D-0F0A696B791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71938" y="415041"/>
            <a:ext cx="2268141" cy="577429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664604" y="806365"/>
            <a:ext cx="5323954" cy="539553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1932D5-0D51-4607-9972-5EC0881CCE5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CD86EE-51C7-4AF0-9841-F3A41D61A5B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260078" y="806366"/>
            <a:ext cx="7056438" cy="383023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262563"/>
            <a:ext cx="10080625" cy="3297112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0080625" cy="4262563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923682"/>
            <a:ext cx="10080625" cy="2519892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763924"/>
            <a:ext cx="10080625" cy="5627758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1456" y="2394942"/>
            <a:ext cx="6577835" cy="2671290"/>
          </a:xfrm>
          <a:effectLst/>
        </p:spPr>
        <p:txBody>
          <a:bodyPr anchor="b"/>
          <a:lstStyle>
            <a:lvl1pPr algn="r">
              <a:defRPr sz="51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9597" y="5078928"/>
            <a:ext cx="6582055" cy="920940"/>
          </a:xfrm>
        </p:spPr>
        <p:txBody>
          <a:bodyPr anchor="t"/>
          <a:lstStyle>
            <a:lvl1pPr marL="0" indent="0" algn="r">
              <a:buNone/>
              <a:defRPr sz="2200">
                <a:solidFill>
                  <a:schemeClr val="tx2"/>
                </a:solidFill>
              </a:defRPr>
            </a:lvl1pPr>
            <a:lvl2pPr marL="50397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4BB30C-52A0-49DF-A571-62BED58C119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A02487-94FE-470A-95B1-DAA3A76BDDA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60077" y="806364"/>
            <a:ext cx="3689509" cy="383023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120957" y="806366"/>
            <a:ext cx="3689509" cy="383023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0078" y="806365"/>
            <a:ext cx="3689509" cy="705219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6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503972" indent="0">
              <a:buNone/>
              <a:defRPr sz="2200" b="1"/>
            </a:lvl2pPr>
            <a:lvl3pPr marL="1007943" indent="0">
              <a:buNone/>
              <a:defRPr sz="2000" b="1"/>
            </a:lvl3pPr>
            <a:lvl4pPr marL="1511915" indent="0">
              <a:buNone/>
              <a:defRPr sz="1800" b="1"/>
            </a:lvl4pPr>
            <a:lvl5pPr marL="2015886" indent="0">
              <a:buNone/>
              <a:defRPr sz="1800" b="1"/>
            </a:lvl5pPr>
            <a:lvl6pPr marL="2519858" indent="0">
              <a:buNone/>
              <a:defRPr sz="1800" b="1"/>
            </a:lvl6pPr>
            <a:lvl7pPr marL="3023829" indent="0">
              <a:buNone/>
              <a:defRPr sz="1800" b="1"/>
            </a:lvl7pPr>
            <a:lvl8pPr marL="3527801" indent="0">
              <a:buNone/>
              <a:defRPr sz="1800" b="1"/>
            </a:lvl8pPr>
            <a:lvl9pPr marL="4031772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74902" y="1543601"/>
            <a:ext cx="3689509" cy="302387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3328" y="806365"/>
            <a:ext cx="3689509" cy="705219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6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503972" indent="0">
              <a:buNone/>
              <a:defRPr sz="2200" b="1"/>
            </a:lvl2pPr>
            <a:lvl3pPr marL="1007943" indent="0">
              <a:buNone/>
              <a:defRPr sz="2000" b="1"/>
            </a:lvl3pPr>
            <a:lvl4pPr marL="1511915" indent="0">
              <a:buNone/>
              <a:defRPr sz="1800" b="1"/>
            </a:lvl4pPr>
            <a:lvl5pPr marL="2015886" indent="0">
              <a:buNone/>
              <a:defRPr sz="1800" b="1"/>
            </a:lvl5pPr>
            <a:lvl6pPr marL="2519858" indent="0">
              <a:buNone/>
              <a:defRPr sz="1800" b="1"/>
            </a:lvl6pPr>
            <a:lvl7pPr marL="3023829" indent="0">
              <a:buNone/>
              <a:defRPr sz="1800" b="1"/>
            </a:lvl7pPr>
            <a:lvl8pPr marL="3527801" indent="0">
              <a:buNone/>
              <a:defRPr sz="1800" b="1"/>
            </a:lvl8pPr>
            <a:lvl9pPr marL="4031772" indent="0">
              <a:buNone/>
              <a:defRPr sz="1800" b="1"/>
            </a:lvl9pPr>
          </a:lstStyle>
          <a:p>
            <a:pPr marL="0" lvl="0" indent="0" algn="ctr" defTabSz="1007943" rtl="0" eaLnBrk="1" latinLnBrk="0" hangingPunct="1">
              <a:spcBef>
                <a:spcPct val="20000"/>
              </a:spcBef>
              <a:spcAft>
                <a:spcPts val="331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0817" y="1542174"/>
            <a:ext cx="3689509" cy="302387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C6A551-4A2A-4A75-9D10-6E6A8D9B2AF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D39ED8-65BE-4953-A756-79F35688062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B066B1-E055-4E57-B3BE-E16EE76B34B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5045" y="2435896"/>
            <a:ext cx="4008531" cy="1387255"/>
          </a:xfrm>
          <a:effectLst/>
        </p:spPr>
        <p:txBody>
          <a:bodyPr anchor="b">
            <a:noAutofit/>
          </a:bodyPr>
          <a:lstStyle>
            <a:lvl1pPr marL="251986" indent="-251986" algn="l">
              <a:defRPr sz="31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64032" y="806366"/>
            <a:ext cx="4428557" cy="5395533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5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85956" y="3855679"/>
            <a:ext cx="3735762" cy="2358422"/>
          </a:xfrm>
        </p:spPr>
        <p:txBody>
          <a:bodyPr/>
          <a:lstStyle>
            <a:lvl1pPr marL="0" indent="0">
              <a:buNone/>
              <a:defRPr sz="1500"/>
            </a:lvl1pPr>
            <a:lvl2pPr marL="503972" indent="0">
              <a:buNone/>
              <a:defRPr sz="1300"/>
            </a:lvl2pPr>
            <a:lvl3pPr marL="1007943" indent="0">
              <a:buNone/>
              <a:defRPr sz="1100"/>
            </a:lvl3pPr>
            <a:lvl4pPr marL="1511915" indent="0">
              <a:buNone/>
              <a:defRPr sz="1000"/>
            </a:lvl4pPr>
            <a:lvl5pPr marL="2015886" indent="0">
              <a:buNone/>
              <a:defRPr sz="1000"/>
            </a:lvl5pPr>
            <a:lvl6pPr marL="2519858" indent="0">
              <a:buNone/>
              <a:defRPr sz="1000"/>
            </a:lvl6pPr>
            <a:lvl7pPr marL="3023829" indent="0">
              <a:buNone/>
              <a:defRPr sz="1000"/>
            </a:lvl7pPr>
            <a:lvl8pPr marL="3527801" indent="0">
              <a:buNone/>
              <a:defRPr sz="1000"/>
            </a:lvl8pPr>
            <a:lvl9pPr marL="4031772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5FB622-ADEE-4F30-8B8C-863E60A3B0B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262563"/>
            <a:ext cx="10080625" cy="3297112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0080625" cy="4262563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923682"/>
            <a:ext cx="10080625" cy="2519892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763924"/>
            <a:ext cx="10080625" cy="5627758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933570" y="1259946"/>
            <a:ext cx="4536281" cy="3447827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200"/>
            </a:lvl1pPr>
            <a:lvl2pPr marL="503972" indent="0">
              <a:buNone/>
              <a:defRPr sz="3100"/>
            </a:lvl2pPr>
            <a:lvl3pPr marL="1007943" indent="0">
              <a:buNone/>
              <a:defRPr sz="2600"/>
            </a:lvl3pPr>
            <a:lvl4pPr marL="1511915" indent="0">
              <a:buNone/>
              <a:defRPr sz="2200"/>
            </a:lvl4pPr>
            <a:lvl5pPr marL="2015886" indent="0">
              <a:buNone/>
              <a:defRPr sz="2200"/>
            </a:lvl5pPr>
            <a:lvl6pPr marL="2519858" indent="0">
              <a:buNone/>
              <a:defRPr sz="2200"/>
            </a:lvl6pPr>
            <a:lvl7pPr marL="3023829" indent="0">
              <a:buNone/>
              <a:defRPr sz="2200"/>
            </a:lvl7pPr>
            <a:lvl8pPr marL="3527801" indent="0">
              <a:buNone/>
              <a:defRPr sz="2200"/>
            </a:lvl8pPr>
            <a:lvl9pPr marL="4031772" indent="0">
              <a:buNone/>
              <a:defRPr sz="22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67810" y="1113874"/>
            <a:ext cx="4072504" cy="2384329"/>
          </a:xfrm>
        </p:spPr>
        <p:txBody>
          <a:bodyPr anchor="b"/>
          <a:lstStyle>
            <a:lvl1pPr marL="201589" indent="-201589">
              <a:buFont typeface="Georgia" pitchFamily="18" charset="0"/>
              <a:buChar char="*"/>
              <a:defRPr sz="1800"/>
            </a:lvl1pPr>
            <a:lvl2pPr marL="503972" indent="0">
              <a:buNone/>
              <a:defRPr sz="1300"/>
            </a:lvl2pPr>
            <a:lvl3pPr marL="1007943" indent="0">
              <a:buNone/>
              <a:defRPr sz="1100"/>
            </a:lvl3pPr>
            <a:lvl4pPr marL="1511915" indent="0">
              <a:buNone/>
              <a:defRPr sz="1000"/>
            </a:lvl4pPr>
            <a:lvl5pPr marL="2015886" indent="0">
              <a:buNone/>
              <a:defRPr sz="1000"/>
            </a:lvl5pPr>
            <a:lvl6pPr marL="2519858" indent="0">
              <a:buNone/>
              <a:defRPr sz="1000"/>
            </a:lvl6pPr>
            <a:lvl7pPr marL="3023829" indent="0">
              <a:buNone/>
              <a:defRPr sz="1000"/>
            </a:lvl7pPr>
            <a:lvl8pPr marL="3527801" indent="0">
              <a:buNone/>
              <a:defRPr sz="1000"/>
            </a:lvl8pPr>
            <a:lvl9pPr marL="4031772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B90B9A-E5D5-41FB-A584-3F499D08B68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1763" y="4921197"/>
            <a:ext cx="7037407" cy="1259946"/>
          </a:xfrm>
        </p:spPr>
        <p:txBody>
          <a:bodyPr anchor="b">
            <a:noAutofit/>
          </a:bodyPr>
          <a:lstStyle>
            <a:lvl1pPr algn="l">
              <a:defRPr sz="51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627758"/>
            <a:ext cx="10080625" cy="1931917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0080625" cy="5627758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4153857"/>
            <a:ext cx="10080625" cy="2519892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763924"/>
            <a:ext cx="10080625" cy="5627758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76977" y="4819505"/>
            <a:ext cx="7179591" cy="1259946"/>
          </a:xfrm>
          <a:prstGeom prst="rect">
            <a:avLst/>
          </a:prstGeom>
          <a:effectLst/>
        </p:spPr>
        <p:txBody>
          <a:bodyPr vert="horz" lIns="100794" tIns="50397" rIns="100794" bIns="50397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0078" y="807181"/>
            <a:ext cx="7056438" cy="3830235"/>
          </a:xfrm>
          <a:prstGeom prst="rect">
            <a:avLst/>
          </a:prstGeom>
        </p:spPr>
        <p:txBody>
          <a:bodyPr vert="horz" lIns="100794" tIns="50397" rIns="100794" bIns="50397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04422" y="6803708"/>
            <a:ext cx="2772172" cy="402483"/>
          </a:xfrm>
          <a:prstGeom prst="rect">
            <a:avLst/>
          </a:prstGeom>
        </p:spPr>
        <p:txBody>
          <a:bodyPr vert="horz" lIns="100794" tIns="50397" rIns="100794" bIns="50397" rtlCol="0" anchor="ctr"/>
          <a:lstStyle>
            <a:lvl1pPr algn="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4031" y="6803708"/>
            <a:ext cx="3696230" cy="402483"/>
          </a:xfrm>
          <a:prstGeom prst="rect">
            <a:avLst/>
          </a:prstGeom>
        </p:spPr>
        <p:txBody>
          <a:bodyPr vert="horz" lIns="100794" tIns="50397" rIns="100794" bIns="50397" rtlCol="0" anchor="ctr"/>
          <a:lstStyle>
            <a:lvl1pPr algn="l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00260" y="6803708"/>
            <a:ext cx="2016125" cy="402483"/>
          </a:xfrm>
          <a:prstGeom prst="rect">
            <a:avLst/>
          </a:prstGeom>
        </p:spPr>
        <p:txBody>
          <a:bodyPr vert="horz" lIns="100794" tIns="50397" rIns="100794" bIns="50397" rtlCol="0" anchor="ctr"/>
          <a:lstStyle>
            <a:lvl1pPr algn="ctr">
              <a:defRPr sz="13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B2F34112-E06A-4F4D-9B76-C0CAC1C3717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6" r:id="rId1"/>
    <p:sldLayoutId id="2147484047" r:id="rId2"/>
    <p:sldLayoutId id="2147484048" r:id="rId3"/>
    <p:sldLayoutId id="2147484049" r:id="rId4"/>
    <p:sldLayoutId id="2147484050" r:id="rId5"/>
    <p:sldLayoutId id="2147484051" r:id="rId6"/>
    <p:sldLayoutId id="2147484052" r:id="rId7"/>
    <p:sldLayoutId id="2147484053" r:id="rId8"/>
    <p:sldLayoutId id="2147484054" r:id="rId9"/>
    <p:sldLayoutId id="2147484055" r:id="rId10"/>
    <p:sldLayoutId id="2147484056" r:id="rId11"/>
  </p:sldLayoutIdLst>
  <p:timing>
    <p:tnLst>
      <p:par>
        <p:cTn id="1" dur="indefinite" restart="never" nodeType="tmRoot"/>
      </p:par>
    </p:tnLst>
  </p:timing>
  <p:txStyles>
    <p:titleStyle>
      <a:lvl1pPr marL="352780" indent="-352780" algn="r" defTabSz="1007943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51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1986" indent="-201589" algn="l" defTabSz="1007943" rtl="0" eaLnBrk="1" latinLnBrk="0" hangingPunct="1">
        <a:spcBef>
          <a:spcPct val="20000"/>
        </a:spcBef>
        <a:spcAft>
          <a:spcPts val="331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04766" indent="-201589" algn="l" defTabSz="1007943" rtl="0" eaLnBrk="1" latinLnBrk="0" hangingPunct="1">
        <a:spcBef>
          <a:spcPct val="20000"/>
        </a:spcBef>
        <a:spcAft>
          <a:spcPts val="331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7149" indent="-201589" algn="l" defTabSz="1007943" rtl="0" eaLnBrk="1" latinLnBrk="0" hangingPunct="1">
        <a:spcBef>
          <a:spcPct val="20000"/>
        </a:spcBef>
        <a:spcAft>
          <a:spcPts val="331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9532" indent="-201589" algn="l" defTabSz="1007943" rtl="0" eaLnBrk="1" latinLnBrk="0" hangingPunct="1">
        <a:spcBef>
          <a:spcPct val="20000"/>
        </a:spcBef>
        <a:spcAft>
          <a:spcPts val="331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32074" indent="-201589" algn="l" defTabSz="1007943" rtl="0" eaLnBrk="1" latinLnBrk="0" hangingPunct="1">
        <a:spcBef>
          <a:spcPct val="20000"/>
        </a:spcBef>
        <a:spcAft>
          <a:spcPts val="331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34456" indent="-201589" algn="l" defTabSz="1007943" rtl="0" eaLnBrk="1" latinLnBrk="0" hangingPunct="1">
        <a:spcBef>
          <a:spcPct val="20000"/>
        </a:spcBef>
        <a:spcAft>
          <a:spcPts val="331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167078" indent="-201589" algn="l" defTabSz="1007943" rtl="0" eaLnBrk="1" latinLnBrk="0" hangingPunct="1">
        <a:spcBef>
          <a:spcPct val="20000"/>
        </a:spcBef>
        <a:spcAft>
          <a:spcPts val="331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19858" indent="-201589" algn="l" defTabSz="1007943" rtl="0" eaLnBrk="1" latinLnBrk="0" hangingPunct="1">
        <a:spcBef>
          <a:spcPct val="20000"/>
        </a:spcBef>
        <a:spcAft>
          <a:spcPts val="331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852479" indent="-201589" algn="l" defTabSz="1007943" rtl="0" eaLnBrk="1" latinLnBrk="0" hangingPunct="1">
        <a:spcBef>
          <a:spcPct val="20000"/>
        </a:spcBef>
        <a:spcAft>
          <a:spcPts val="331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143768" y="107430"/>
            <a:ext cx="9649071" cy="6434440"/>
          </a:xfrm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                    </a:t>
            </a:r>
          </a:p>
          <a:p>
            <a:pPr algn="ctr"/>
            <a:endParaRPr lang="ru-RU" sz="5400" b="1" dirty="0" smtClean="0">
              <a:solidFill>
                <a:srgbClr val="FF0000"/>
              </a:solidFill>
              <a:latin typeface="Monotype Corsiva" pitchFamily="66" charset="0"/>
            </a:endParaRPr>
          </a:p>
          <a:p>
            <a:pPr algn="ctr"/>
            <a:r>
              <a:rPr lang="ru-RU" sz="5400" b="1" dirty="0" smtClean="0">
                <a:solidFill>
                  <a:srgbClr val="FF0000"/>
                </a:solidFill>
                <a:latin typeface="Monotype Corsiva" pitchFamily="66" charset="0"/>
              </a:rPr>
              <a:t> </a:t>
            </a:r>
            <a:endParaRPr lang="ru-RU" sz="54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43769" y="0"/>
            <a:ext cx="9936856" cy="7559675"/>
          </a:xfrm>
        </p:spPr>
        <p:txBody>
          <a:bodyPr/>
          <a:lstStyle/>
          <a:p>
            <a:pPr marL="201588" indent="0" algn="r">
              <a:buNone/>
            </a:pPr>
            <a:r>
              <a:rPr lang="ru-RU" sz="1600" b="0" dirty="0" smtClean="0">
                <a:solidFill>
                  <a:schemeClr val="tx1"/>
                </a:solidFill>
              </a:rPr>
              <a:t/>
            </a:r>
            <a:br>
              <a:rPr lang="ru-RU" sz="1600" b="0" dirty="0" smtClean="0">
                <a:solidFill>
                  <a:schemeClr val="tx1"/>
                </a:solidFill>
              </a:rPr>
            </a:br>
            <a:r>
              <a:rPr lang="ru-RU" sz="1600" b="0" dirty="0">
                <a:solidFill>
                  <a:schemeClr val="tx1"/>
                </a:solidFill>
              </a:rPr>
              <a:t/>
            </a:r>
            <a:br>
              <a:rPr lang="ru-RU" sz="1600" b="0" dirty="0">
                <a:solidFill>
                  <a:schemeClr val="tx1"/>
                </a:solidFill>
              </a:rPr>
            </a:br>
            <a:r>
              <a:rPr lang="ru-RU" sz="1600" b="0" dirty="0" smtClean="0">
                <a:solidFill>
                  <a:schemeClr val="tx1"/>
                </a:solidFill>
              </a:rPr>
              <a:t/>
            </a:r>
            <a:br>
              <a:rPr lang="ru-RU" sz="1600" b="0" dirty="0" smtClean="0">
                <a:solidFill>
                  <a:schemeClr val="tx1"/>
                </a:solidFill>
              </a:rPr>
            </a:br>
            <a:r>
              <a:rPr lang="ru-RU" sz="1600" b="0" dirty="0">
                <a:solidFill>
                  <a:schemeClr val="tx1"/>
                </a:solidFill>
              </a:rPr>
              <a:t/>
            </a:r>
            <a:br>
              <a:rPr lang="ru-RU" sz="1600" b="0" dirty="0">
                <a:solidFill>
                  <a:schemeClr val="tx1"/>
                </a:solidFill>
              </a:rPr>
            </a:br>
            <a:r>
              <a:rPr lang="ru-RU" sz="1600" b="0" dirty="0" smtClean="0">
                <a:solidFill>
                  <a:schemeClr val="tx1"/>
                </a:solidFill>
              </a:rPr>
              <a:t/>
            </a:r>
            <a:br>
              <a:rPr lang="ru-RU" sz="1600" b="0" dirty="0" smtClean="0">
                <a:solidFill>
                  <a:schemeClr val="tx1"/>
                </a:solidFill>
              </a:rPr>
            </a:br>
            <a:r>
              <a:rPr lang="ru-RU" sz="1600" b="0" dirty="0">
                <a:solidFill>
                  <a:schemeClr val="tx1"/>
                </a:solidFill>
              </a:rPr>
              <a:t/>
            </a:r>
            <a:br>
              <a:rPr lang="ru-RU" sz="1600" b="0" dirty="0">
                <a:solidFill>
                  <a:schemeClr val="tx1"/>
                </a:solidFill>
              </a:rPr>
            </a:br>
            <a:r>
              <a:rPr lang="ru-RU" sz="1600" b="0" dirty="0" smtClean="0">
                <a:solidFill>
                  <a:schemeClr val="tx1"/>
                </a:solidFill>
              </a:rPr>
              <a:t/>
            </a:r>
            <a:br>
              <a:rPr lang="ru-RU" sz="1600" b="0" dirty="0" smtClean="0">
                <a:solidFill>
                  <a:schemeClr val="tx1"/>
                </a:solidFill>
              </a:rPr>
            </a:br>
            <a:r>
              <a:rPr lang="ru-RU" sz="1600" b="0" dirty="0">
                <a:solidFill>
                  <a:schemeClr val="tx1"/>
                </a:solidFill>
              </a:rPr>
              <a:t/>
            </a:r>
            <a:br>
              <a:rPr lang="ru-RU" sz="1600" b="0" dirty="0">
                <a:solidFill>
                  <a:schemeClr val="tx1"/>
                </a:solidFill>
              </a:rPr>
            </a:br>
            <a:r>
              <a:rPr lang="ru-RU" sz="1600" b="0" dirty="0" smtClean="0">
                <a:solidFill>
                  <a:schemeClr val="tx1"/>
                </a:solidFill>
              </a:rPr>
              <a:t/>
            </a:r>
            <a:br>
              <a:rPr lang="ru-RU" sz="1600" b="0" dirty="0" smtClean="0">
                <a:solidFill>
                  <a:schemeClr val="tx1"/>
                </a:solidFill>
              </a:rPr>
            </a:br>
            <a:r>
              <a:rPr lang="ru-RU" sz="1600" b="0" dirty="0">
                <a:solidFill>
                  <a:schemeClr val="tx1"/>
                </a:solidFill>
              </a:rPr>
              <a:t/>
            </a:r>
            <a:br>
              <a:rPr lang="ru-RU" sz="1600" b="0" dirty="0">
                <a:solidFill>
                  <a:schemeClr val="tx1"/>
                </a:solidFill>
              </a:rPr>
            </a:br>
            <a:r>
              <a:rPr lang="ru-RU" sz="1600" b="0" dirty="0" smtClean="0">
                <a:solidFill>
                  <a:schemeClr val="tx1"/>
                </a:solidFill>
              </a:rPr>
              <a:t/>
            </a:r>
            <a:br>
              <a:rPr lang="ru-RU" sz="1600" b="0" dirty="0" smtClean="0">
                <a:solidFill>
                  <a:schemeClr val="tx1"/>
                </a:solidFill>
              </a:rPr>
            </a:br>
            <a:r>
              <a:rPr lang="ru-RU" sz="1600" b="0" dirty="0">
                <a:solidFill>
                  <a:schemeClr val="tx1"/>
                </a:solidFill>
              </a:rPr>
              <a:t/>
            </a:r>
            <a:br>
              <a:rPr lang="ru-RU" sz="1600" b="0" dirty="0">
                <a:solidFill>
                  <a:schemeClr val="tx1"/>
                </a:solidFill>
              </a:rPr>
            </a:br>
            <a:r>
              <a:rPr lang="ru-RU" sz="1600" b="0" dirty="0" smtClean="0">
                <a:solidFill>
                  <a:schemeClr val="tx1"/>
                </a:solidFill>
              </a:rPr>
              <a:t/>
            </a:r>
            <a:br>
              <a:rPr lang="ru-RU" sz="1600" b="0" dirty="0" smtClean="0">
                <a:solidFill>
                  <a:schemeClr val="tx1"/>
                </a:solidFill>
              </a:rPr>
            </a:br>
            <a:r>
              <a:rPr lang="ru-RU" sz="1600" b="0" dirty="0">
                <a:solidFill>
                  <a:schemeClr val="tx1"/>
                </a:solidFill>
              </a:rPr>
              <a:t/>
            </a:r>
            <a:br>
              <a:rPr lang="ru-RU" sz="1600" b="0" dirty="0">
                <a:solidFill>
                  <a:schemeClr val="tx1"/>
                </a:solidFill>
              </a:rPr>
            </a:br>
            <a:r>
              <a:rPr lang="ru-RU" sz="1600" b="0" dirty="0" smtClean="0">
                <a:solidFill>
                  <a:schemeClr val="tx1"/>
                </a:solidFill>
              </a:rPr>
              <a:t/>
            </a:r>
            <a:br>
              <a:rPr lang="ru-RU" sz="1600" b="0" dirty="0" smtClean="0">
                <a:solidFill>
                  <a:schemeClr val="tx1"/>
                </a:solidFill>
              </a:rPr>
            </a:br>
            <a:r>
              <a:rPr lang="ru-RU" sz="1600" b="0" dirty="0">
                <a:solidFill>
                  <a:schemeClr val="tx1"/>
                </a:solidFill>
              </a:rPr>
              <a:t/>
            </a:r>
            <a:br>
              <a:rPr lang="ru-RU" sz="1600" b="0" dirty="0">
                <a:solidFill>
                  <a:schemeClr val="tx1"/>
                </a:solidFill>
              </a:rPr>
            </a:br>
            <a:r>
              <a:rPr lang="ru-RU" sz="1600" b="0" dirty="0" smtClean="0">
                <a:solidFill>
                  <a:schemeClr val="tx1"/>
                </a:solidFill>
              </a:rPr>
              <a:t/>
            </a:r>
            <a:br>
              <a:rPr lang="ru-RU" sz="1600" b="0" dirty="0" smtClean="0">
                <a:solidFill>
                  <a:schemeClr val="tx1"/>
                </a:solidFill>
              </a:rPr>
            </a:br>
            <a:r>
              <a:rPr lang="ru-RU" sz="1600" b="0" dirty="0" smtClean="0">
                <a:solidFill>
                  <a:schemeClr val="tx1"/>
                </a:solidFill>
              </a:rPr>
              <a:t>   </a:t>
            </a:r>
            <a:r>
              <a:rPr lang="ru-RU" sz="1600" b="0" dirty="0">
                <a:solidFill>
                  <a:schemeClr val="tx1"/>
                </a:solidFill>
              </a:rPr>
              <a:t/>
            </a:r>
            <a:br>
              <a:rPr lang="ru-RU" sz="1600" b="0" dirty="0">
                <a:solidFill>
                  <a:schemeClr val="tx1"/>
                </a:solidFill>
              </a:rPr>
            </a:br>
            <a:r>
              <a:rPr lang="ru-RU" sz="1600" b="0" dirty="0" smtClean="0">
                <a:solidFill>
                  <a:schemeClr val="tx1"/>
                </a:solidFill>
              </a:rPr>
              <a:t/>
            </a:r>
            <a:br>
              <a:rPr lang="ru-RU" sz="1600" b="0" dirty="0" smtClean="0">
                <a:solidFill>
                  <a:schemeClr val="tx1"/>
                </a:solidFill>
              </a:rPr>
            </a:br>
            <a:r>
              <a:rPr lang="ru-RU" sz="1600" b="0" dirty="0">
                <a:solidFill>
                  <a:schemeClr val="tx1"/>
                </a:solidFill>
              </a:rPr>
              <a:t/>
            </a:r>
            <a:br>
              <a:rPr lang="ru-RU" sz="1600" b="0" dirty="0">
                <a:solidFill>
                  <a:schemeClr val="tx1"/>
                </a:solidFill>
              </a:rPr>
            </a:br>
            <a:r>
              <a:rPr lang="ru-RU" sz="1600" b="0" dirty="0" smtClean="0">
                <a:solidFill>
                  <a:schemeClr val="tx1"/>
                </a:solidFill>
              </a:rPr>
              <a:t/>
            </a:r>
            <a:br>
              <a:rPr lang="ru-RU" sz="1600" b="0" dirty="0" smtClean="0">
                <a:solidFill>
                  <a:schemeClr val="tx1"/>
                </a:solidFill>
              </a:rPr>
            </a:br>
            <a:r>
              <a:rPr lang="ru-RU" sz="1600" b="0" dirty="0">
                <a:solidFill>
                  <a:schemeClr val="tx1"/>
                </a:solidFill>
              </a:rPr>
              <a:t/>
            </a:r>
            <a:br>
              <a:rPr lang="ru-RU" sz="1600" b="0" dirty="0">
                <a:solidFill>
                  <a:schemeClr val="tx1"/>
                </a:solidFill>
              </a:rPr>
            </a:br>
            <a:r>
              <a:rPr lang="ru-RU" sz="1600" b="0" dirty="0" smtClean="0">
                <a:solidFill>
                  <a:schemeClr val="tx1"/>
                </a:solidFill>
              </a:rPr>
              <a:t/>
            </a:r>
            <a:br>
              <a:rPr lang="ru-RU" sz="1600" b="0" dirty="0" smtClean="0">
                <a:solidFill>
                  <a:schemeClr val="tx1"/>
                </a:solidFill>
              </a:rPr>
            </a:br>
            <a:r>
              <a:rPr lang="ru-RU" sz="1600" b="0" dirty="0" smtClean="0">
                <a:solidFill>
                  <a:schemeClr val="tx1"/>
                </a:solidFill>
              </a:rPr>
              <a:t/>
            </a:r>
            <a:br>
              <a:rPr lang="ru-RU" sz="1600" b="0" dirty="0" smtClean="0">
                <a:solidFill>
                  <a:schemeClr val="tx1"/>
                </a:solidFill>
              </a:rPr>
            </a:br>
            <a:r>
              <a:rPr lang="ru-RU" sz="1600" b="0" dirty="0" smtClean="0">
                <a:solidFill>
                  <a:schemeClr val="tx1"/>
                </a:solidFill>
              </a:rPr>
              <a:t/>
            </a:r>
            <a:br>
              <a:rPr lang="ru-RU" sz="1600" b="0" dirty="0" smtClean="0">
                <a:solidFill>
                  <a:schemeClr val="tx1"/>
                </a:solidFill>
              </a:rPr>
            </a:br>
            <a:r>
              <a:rPr lang="ru-RU" sz="1600" b="0" dirty="0">
                <a:solidFill>
                  <a:schemeClr val="tx1"/>
                </a:solidFill>
              </a:rPr>
              <a:t/>
            </a:r>
            <a:br>
              <a:rPr lang="ru-RU" sz="1600" b="0" dirty="0">
                <a:solidFill>
                  <a:schemeClr val="tx1"/>
                </a:solidFill>
              </a:rPr>
            </a:br>
            <a:r>
              <a:rPr lang="ru-RU" sz="3200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105CB8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Подготовила </a:t>
            </a:r>
            <a:r>
              <a:rPr lang="ru-RU" sz="3200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105CB8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воспитатель: Кравченко Е.В.</a:t>
            </a:r>
            <a:br>
              <a:rPr lang="ru-RU" sz="3200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105CB8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endParaRPr lang="ru-RU" sz="3600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3769" y="0"/>
            <a:ext cx="9433047" cy="2925994"/>
          </a:xfrm>
          <a:prstGeom prst="rect">
            <a:avLst/>
          </a:prstGeom>
          <a:noFill/>
          <a:scene3d>
            <a:camera prst="perspectiveAbove"/>
            <a:lightRig rig="threePt" dir="t"/>
          </a:scene3d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66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Monotype Corsiva" pitchFamily="66" charset="0"/>
            </a:endParaRPr>
          </a:p>
          <a:p>
            <a:pPr algn="ctr"/>
            <a:r>
              <a:rPr lang="ru-RU" sz="6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Monotype Corsiva" pitchFamily="66" charset="0"/>
              </a:rPr>
              <a:t>Презентация к проекту: </a:t>
            </a:r>
          </a:p>
          <a:p>
            <a:pPr algn="ctr"/>
            <a:r>
              <a:rPr lang="ru-RU" sz="6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6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Monotype Corsiva" pitchFamily="66" charset="0"/>
              </a:rPr>
              <a:t>«Здравствуй, лето!»</a:t>
            </a:r>
            <a:endParaRPr lang="ru-RU" sz="6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2050" name="Picture 2" descr="C:\Users\Andrey\Downloads\лето\ссолнце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8144" y="2555701"/>
            <a:ext cx="4752528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3168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0" y="0"/>
            <a:ext cx="10080625" cy="1475581"/>
          </a:xfrm>
        </p:spPr>
        <p:txBody>
          <a:bodyPr/>
          <a:lstStyle/>
          <a:p>
            <a:pPr marL="50397" indent="0" algn="ctr">
              <a:buNone/>
            </a:pPr>
            <a:r>
              <a:rPr lang="ru-RU" sz="4500" i="1" dirty="0" smtClean="0">
                <a:solidFill>
                  <a:srgbClr val="FF0000"/>
                </a:solidFill>
              </a:rPr>
              <a:t>Строим из песка</a:t>
            </a:r>
            <a:endParaRPr lang="ru-RU" sz="4500" dirty="0"/>
          </a:p>
          <a:p>
            <a:pPr algn="ctr"/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4"/>
          </p:nvPr>
        </p:nvSpPr>
        <p:spPr>
          <a:xfrm>
            <a:off x="4536256" y="0"/>
            <a:ext cx="3689509" cy="3023870"/>
          </a:xfrm>
        </p:spPr>
        <p:txBody>
          <a:bodyPr/>
          <a:lstStyle/>
          <a:p>
            <a:pPr marL="50397" indent="0">
              <a:buNone/>
            </a:pPr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602644" y="4850859"/>
            <a:ext cx="7179591" cy="125994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4" name="Picture 2" descr="E:\информация\с компа\с эпла\860OKMZO\IMG_004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742632"/>
            <a:ext cx="3960440" cy="3826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E:\информация\с компа\с эпла\860OKMZO\IMG_004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3980" y="742632"/>
            <a:ext cx="3888432" cy="3760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E:\информация\с компа\с эпла\860OKMZO\IMG_005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9082" y="4460730"/>
            <a:ext cx="4175688" cy="3098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1474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0" y="1"/>
            <a:ext cx="10080625" cy="1511584"/>
          </a:xfrm>
        </p:spPr>
        <p:txBody>
          <a:bodyPr/>
          <a:lstStyle/>
          <a:p>
            <a:endParaRPr lang="ru-RU" dirty="0"/>
          </a:p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0" y="0"/>
            <a:ext cx="10080625" cy="1547589"/>
          </a:xfrm>
        </p:spPr>
        <p:txBody>
          <a:bodyPr>
            <a:normAutofit/>
          </a:bodyPr>
          <a:lstStyle/>
          <a:p>
            <a:pPr marL="50397" indent="0" algn="ctr">
              <a:buNone/>
            </a:pPr>
            <a:r>
              <a:rPr lang="ru-RU" sz="4500" i="1" dirty="0">
                <a:solidFill>
                  <a:srgbClr val="FF0000"/>
                </a:solidFill>
              </a:rPr>
              <a:t>На </a:t>
            </a:r>
            <a:r>
              <a:rPr lang="ru-RU" sz="4500" i="1" dirty="0" smtClean="0">
                <a:solidFill>
                  <a:srgbClr val="FF0000"/>
                </a:solidFill>
              </a:rPr>
              <a:t>празднике: «Вот и лето»</a:t>
            </a:r>
            <a:endParaRPr lang="ru-RU" sz="4500" dirty="0"/>
          </a:p>
          <a:p>
            <a:pPr marL="50397" indent="0">
              <a:buNone/>
            </a:pPr>
            <a:endParaRPr lang="ru-RU" sz="45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8" name="Picture 4" descr="L:\6 гр - праздник лета\DSCN706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813" y="2735139"/>
            <a:ext cx="5068027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L:\6 гр - праздник лета\DSCN715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776" y="727709"/>
            <a:ext cx="4991431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1936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3969" y="4643933"/>
            <a:ext cx="7212600" cy="143551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43769" y="0"/>
            <a:ext cx="9936856" cy="1475581"/>
          </a:xfrm>
        </p:spPr>
        <p:txBody>
          <a:bodyPr>
            <a:normAutofit/>
          </a:bodyPr>
          <a:lstStyle/>
          <a:p>
            <a:pPr marL="50397" lvl="0" indent="0" algn="ctr">
              <a:buNone/>
            </a:pPr>
            <a:r>
              <a:rPr lang="ru-RU" sz="4500" i="1" dirty="0" smtClean="0">
                <a:solidFill>
                  <a:srgbClr val="FF0000"/>
                </a:solidFill>
              </a:rPr>
              <a:t>На весёлой зарядке</a:t>
            </a:r>
            <a:endParaRPr lang="ru-RU" sz="4500" i="1" dirty="0">
              <a:solidFill>
                <a:srgbClr val="FF0000"/>
              </a:solidFill>
            </a:endParaRPr>
          </a:p>
          <a:p>
            <a:endParaRPr lang="ru-RU" dirty="0"/>
          </a:p>
        </p:txBody>
      </p:sp>
      <p:pic>
        <p:nvPicPr>
          <p:cNvPr id="7" name="Picture 2" descr="E:\информация\с компа\ЕВ\Кольцова\Съемный диск\image-0-02-01-cddbfdc967a4eeb69b9ac3189dcf169bdcbfc03dee76afb08de91f98782e9fd4-V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775" y="1547589"/>
            <a:ext cx="4614759" cy="3604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E:\информация\с компа\ЕВ\Кольцова\Съемный диск\image-0-02-01-2b401b34dc1fcb45082b3c37541edb1ac650996926f95423479d2893382f1bbc-V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057" y="1556900"/>
            <a:ext cx="4896791" cy="3616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1300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808" y="0"/>
            <a:ext cx="8547743" cy="154758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07864" y="0"/>
            <a:ext cx="7308652" cy="4715941"/>
          </a:xfrm>
        </p:spPr>
        <p:txBody>
          <a:bodyPr>
            <a:normAutofit/>
          </a:bodyPr>
          <a:lstStyle/>
          <a:p>
            <a:pPr marL="50397" indent="0" algn="ctr">
              <a:buNone/>
            </a:pPr>
            <a:r>
              <a:rPr lang="ru-RU" sz="4500" i="1" dirty="0" smtClean="0">
                <a:solidFill>
                  <a:srgbClr val="FF0000"/>
                </a:solidFill>
              </a:rPr>
              <a:t>Мы играем на прогулке</a:t>
            </a:r>
            <a:endParaRPr lang="ru-RU" sz="4500" i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E:\информация\с компа\ЕВ\Кольцова\Съемный диск\image-0-02-01-9a148f71c13affbd422bda21d7cd169362d06683cd88fd61cec4151552a236e1-V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77" y="1691605"/>
            <a:ext cx="4804398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E:\информация\с компа\ЕВ\Кольцова\Съемный диск\image-0-02-01-8ecea6a01a1082618ebe781aca8d15344eba2987b9359ca06065321370e0538a-V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3502" y="1691090"/>
            <a:ext cx="4803354" cy="3528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7593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87783" y="0"/>
            <a:ext cx="9792841" cy="4636599"/>
          </a:xfrm>
        </p:spPr>
        <p:txBody>
          <a:bodyPr/>
          <a:lstStyle/>
          <a:p>
            <a:pPr marL="50397" lvl="0" indent="0" algn="ctr">
              <a:buClr>
                <a:srgbClr val="FEA022">
                  <a:lumMod val="75000"/>
                </a:srgbClr>
              </a:buClr>
              <a:buNone/>
            </a:pPr>
            <a:r>
              <a:rPr lang="ru-RU" sz="4500" i="1" dirty="0" smtClean="0">
                <a:solidFill>
                  <a:srgbClr val="FF0000"/>
                </a:solidFill>
              </a:rPr>
              <a:t>Наблюдение за дождевыми червями</a:t>
            </a:r>
            <a:endParaRPr lang="ru-RU" sz="4500" i="1" dirty="0">
              <a:solidFill>
                <a:srgbClr val="FF0000"/>
              </a:solidFill>
            </a:endParaRP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5040312" y="611485"/>
            <a:ext cx="3689509" cy="3830235"/>
          </a:xfrm>
        </p:spPr>
        <p:txBody>
          <a:bodyPr/>
          <a:lstStyle/>
          <a:p>
            <a:endParaRPr lang="ru-RU"/>
          </a:p>
        </p:txBody>
      </p:sp>
      <p:pic>
        <p:nvPicPr>
          <p:cNvPr id="2051" name="Picture 3" descr="E:\информация\с компа\ЕВ\Кольцова\Съемный диск\image-0-02-01-66a487cc9b5b5e4d91b8b13e996060cd39a80133f2d2cae5274bc2f6a2fe7175-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1331565"/>
            <a:ext cx="9217024" cy="6228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7783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0" y="1"/>
            <a:ext cx="10080625" cy="827508"/>
          </a:xfrm>
        </p:spPr>
        <p:txBody>
          <a:bodyPr/>
          <a:lstStyle/>
          <a:p>
            <a:r>
              <a:rPr lang="ru-RU" sz="4500" i="1" dirty="0" smtClean="0">
                <a:solidFill>
                  <a:srgbClr val="FF0000"/>
                </a:solidFill>
              </a:rPr>
              <a:t>Изучаем лекарственные растения</a:t>
            </a:r>
            <a:endParaRPr lang="ru-RU" sz="45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4" name="Picture 4" descr="E:\информация\с компа\ЕВ\Кольцова\Съемный диск\image-0-02-01-cdb2406a60e2a12e4b7e5c56dedf9a5ce25045c5c824307c2bb1956ff5d00e07-V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776" y="1043533"/>
            <a:ext cx="5112568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E:\информация\с компа\ЕВ\Кольцова\Съемный диск\image-0-02-01-0f87f4c12bff4ee60dd1e3a03ab11ebb8b06e811b00a1986b884832d034be418-V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6297" y="3491805"/>
            <a:ext cx="4968552" cy="4203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3878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" y="0"/>
            <a:ext cx="10080624" cy="1835621"/>
          </a:xfrm>
        </p:spPr>
        <p:txBody>
          <a:bodyPr/>
          <a:lstStyle/>
          <a:p>
            <a:pPr marL="50397" lvl="0" indent="0">
              <a:buNone/>
            </a:pPr>
            <a:r>
              <a:rPr lang="ru-RU" sz="4400" i="1" dirty="0" smtClean="0">
                <a:solidFill>
                  <a:srgbClr val="FF0000"/>
                </a:solidFill>
              </a:rPr>
              <a:t> Наше художественное творчество</a:t>
            </a:r>
            <a:endParaRPr lang="ru-RU" sz="4400" i="1" dirty="0">
              <a:solidFill>
                <a:srgbClr val="FF0000"/>
              </a:solidFill>
            </a:endParaRP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Andrey\Downloads\image-0-02-01-3a60a28b7110882f06046b4c07fcc7ead7a5d8ba9d7e08600851b00b7b2305f8-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776" y="755502"/>
            <a:ext cx="9649072" cy="6804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0126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0" y="0"/>
            <a:ext cx="10080625" cy="1475581"/>
          </a:xfrm>
        </p:spPr>
        <p:txBody>
          <a:bodyPr/>
          <a:lstStyle/>
          <a:p>
            <a:pPr marL="50397" indent="0" algn="ctr">
              <a:buNone/>
            </a:pPr>
            <a:r>
              <a:rPr lang="ru-RU" sz="4500" i="1" dirty="0" smtClean="0">
                <a:solidFill>
                  <a:srgbClr val="FF0000"/>
                </a:solidFill>
              </a:rPr>
              <a:t>Летние эстафеты</a:t>
            </a:r>
            <a:endParaRPr lang="ru-RU" sz="4500" dirty="0"/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100" name="Picture 4" descr="L:\6 гр - праздник лета\DSCN707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767" y="827509"/>
            <a:ext cx="4752529" cy="3995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L:\6 гр - праздник лета\DSCN7092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917" y="827509"/>
            <a:ext cx="4968304" cy="4067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L:\6 гр - праздник лета\DSCN710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0072" y="4283893"/>
            <a:ext cx="5040560" cy="3345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7951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0" y="0"/>
            <a:ext cx="10080625" cy="1331565"/>
          </a:xfrm>
        </p:spPr>
        <p:txBody>
          <a:bodyPr/>
          <a:lstStyle/>
          <a:p>
            <a:pPr marL="50397" indent="0" algn="ctr">
              <a:buNone/>
            </a:pPr>
            <a:r>
              <a:rPr lang="ru-RU" sz="4500" i="1" dirty="0" smtClean="0">
                <a:solidFill>
                  <a:srgbClr val="FF0000"/>
                </a:solidFill>
              </a:rPr>
              <a:t>«Рисуйте, рисуйте …»</a:t>
            </a:r>
            <a:endParaRPr lang="ru-RU" sz="4500" dirty="0"/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>
          <a:xfrm>
            <a:off x="5112320" y="486128"/>
            <a:ext cx="3661400" cy="19736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087984" y="4931965"/>
            <a:ext cx="7179591" cy="125994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2" name="Picture 4" descr="L:\6 гр - праздник лета\DSCN713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8064" y="4067869"/>
            <a:ext cx="4686843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E:\информация\с компа\с эпла\860OKMZO\IMG_007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776" y="818157"/>
            <a:ext cx="4752280" cy="3742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E:\информация\с компа\с эпла\860OKMZO\IMG_007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1485" y="790149"/>
            <a:ext cx="4667422" cy="3770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280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015976" y="4859957"/>
            <a:ext cx="7179591" cy="125994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half" idx="2"/>
          </p:nvPr>
        </p:nvSpPr>
        <p:spPr>
          <a:xfrm>
            <a:off x="0" y="0"/>
            <a:ext cx="10080625" cy="1835621"/>
          </a:xfrm>
        </p:spPr>
        <p:txBody>
          <a:bodyPr/>
          <a:lstStyle/>
          <a:p>
            <a:pPr marL="50397" indent="0" algn="ctr">
              <a:buNone/>
            </a:pPr>
            <a:r>
              <a:rPr lang="ru-RU" sz="4500" i="1" dirty="0" smtClean="0">
                <a:solidFill>
                  <a:srgbClr val="FF0000"/>
                </a:solidFill>
              </a:rPr>
              <a:t>На цветочных клумбах</a:t>
            </a:r>
            <a:endParaRPr lang="ru-RU" sz="4500" dirty="0"/>
          </a:p>
          <a:p>
            <a:endParaRPr lang="ru-RU" dirty="0"/>
          </a:p>
        </p:txBody>
      </p:sp>
      <p:pic>
        <p:nvPicPr>
          <p:cNvPr id="1026" name="Picture 2" descr="N:\860OKMZO\IMG_043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0073" y="4118530"/>
            <a:ext cx="4639470" cy="3479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N:\860OKMZO\IMG_044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792" y="810787"/>
            <a:ext cx="4464496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N:\860OKMZO\IMG_044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8041" y="810787"/>
            <a:ext cx="4342777" cy="3257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7312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1103</TotalTime>
  <Words>51</Words>
  <Application>Microsoft Office PowerPoint</Application>
  <PresentationFormat>Произвольный</PresentationFormat>
  <Paragraphs>17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Воздушный поток</vt:lpstr>
      <vt:lpstr>                             Подготовила воспитатель: Кравченко Е.В.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Andrey</cp:lastModifiedBy>
  <cp:revision>106</cp:revision>
  <cp:lastPrinted>1601-01-01T00:00:00Z</cp:lastPrinted>
  <dcterms:created xsi:type="dcterms:W3CDTF">2010-10-09T13:52:14Z</dcterms:created>
  <dcterms:modified xsi:type="dcterms:W3CDTF">2017-02-12T11:20:02Z</dcterms:modified>
</cp:coreProperties>
</file>