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45" r:id="rId1"/>
  </p:sldMasterIdLst>
  <p:notesMasterIdLst>
    <p:notesMasterId r:id="rId12"/>
  </p:notesMasterIdLst>
  <p:sldIdLst>
    <p:sldId id="308" r:id="rId2"/>
    <p:sldId id="330" r:id="rId3"/>
    <p:sldId id="328" r:id="rId4"/>
    <p:sldId id="310" r:id="rId5"/>
    <p:sldId id="316" r:id="rId6"/>
    <p:sldId id="317" r:id="rId7"/>
    <p:sldId id="319" r:id="rId8"/>
    <p:sldId id="320" r:id="rId9"/>
    <p:sldId id="321" r:id="rId10"/>
    <p:sldId id="329" r:id="rId11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873" indent="-285721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2881" indent="-22857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034" indent="-22857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187" indent="-22857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763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916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068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221" algn="l" defTabSz="91430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FFFFFF"/>
    <a:srgbClr val="3333CC"/>
    <a:srgbClr val="105CB8"/>
    <a:srgbClr val="115EBB"/>
    <a:srgbClr val="2A14AC"/>
    <a:srgbClr val="FF0000"/>
    <a:srgbClr val="0F5D1C"/>
    <a:srgbClr val="8D99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28" autoAdjust="0"/>
  </p:normalViewPr>
  <p:slideViewPr>
    <p:cSldViewPr>
      <p:cViewPr>
        <p:scale>
          <a:sx n="60" d="100"/>
          <a:sy n="60" d="100"/>
        </p:scale>
        <p:origin x="-1266" y="-882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ru-RU"/>
              <a:t>Писаревская Т.П. Баган БСОШ№1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pPr>
              <a:defRPr/>
            </a:pPr>
            <a:fld id="{51F7623B-054B-4EED-A0A2-0347DD7C3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78185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262563"/>
            <a:ext cx="10080625" cy="3297112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008062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923682"/>
            <a:ext cx="10080625" cy="25198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4757" y="5569496"/>
            <a:ext cx="6214412" cy="97237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8A6E8E-AC7D-47F7-AE3C-366C42EEB1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327" y="3452770"/>
            <a:ext cx="7910326" cy="1976635"/>
          </a:xfrm>
          <a:effectLst/>
        </p:spPr>
        <p:txBody>
          <a:bodyPr>
            <a:noAutofit/>
          </a:bodyPr>
          <a:lstStyle>
            <a:lvl1pPr marL="705560" indent="-503972"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0130" y="806364"/>
            <a:ext cx="7056438" cy="38302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27F1F-9F4E-472B-8D0D-0F0A696B79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71938" y="415041"/>
            <a:ext cx="2268141" cy="577429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64604" y="806365"/>
            <a:ext cx="5323954" cy="53955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932D5-0D51-4607-9972-5EC0881CCE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D86EE-51C7-4AF0-9841-F3A41D61A5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60078" y="806366"/>
            <a:ext cx="7056438" cy="383023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262563"/>
            <a:ext cx="10080625" cy="3297112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08062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923682"/>
            <a:ext cx="10080625" cy="25198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456" y="2394942"/>
            <a:ext cx="6577835" cy="2671290"/>
          </a:xfrm>
          <a:effectLst/>
        </p:spPr>
        <p:txBody>
          <a:bodyPr anchor="b"/>
          <a:lstStyle>
            <a:lvl1pPr algn="r">
              <a:defRPr sz="51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9597" y="5078928"/>
            <a:ext cx="6582055" cy="920940"/>
          </a:xfrm>
        </p:spPr>
        <p:txBody>
          <a:bodyPr anchor="t"/>
          <a:lstStyle>
            <a:lvl1pPr marL="0" indent="0" algn="r">
              <a:buNone/>
              <a:defRPr sz="2200">
                <a:solidFill>
                  <a:schemeClr val="tx2"/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BB30C-52A0-49DF-A571-62BED58C11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A02487-94FE-470A-95B1-DAA3A76BDD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60077" y="806364"/>
            <a:ext cx="3689509" cy="383023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20957" y="806366"/>
            <a:ext cx="3689509" cy="383023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078" y="806365"/>
            <a:ext cx="3689509" cy="70521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4902" y="1543601"/>
            <a:ext cx="3689509" cy="302387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3328" y="806365"/>
            <a:ext cx="3689509" cy="705219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6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marL="0" lvl="0" indent="0" algn="ctr" defTabSz="1007943" rtl="0" eaLnBrk="1" latinLnBrk="0" hangingPunct="1">
              <a:spcBef>
                <a:spcPct val="20000"/>
              </a:spcBef>
              <a:spcAft>
                <a:spcPts val="331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7" y="1542174"/>
            <a:ext cx="3689509" cy="302387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C6A551-4A2A-4A75-9D10-6E6A8D9B2AF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39ED8-65BE-4953-A756-79F35688062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066B1-E055-4E57-B3BE-E16EE76B34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045" y="2435896"/>
            <a:ext cx="4008531" cy="1387255"/>
          </a:xfrm>
          <a:effectLst/>
        </p:spPr>
        <p:txBody>
          <a:bodyPr anchor="b">
            <a:noAutofit/>
          </a:bodyPr>
          <a:lstStyle>
            <a:lvl1pPr marL="251986" indent="-251986" algn="l">
              <a:defRPr sz="31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4032" y="806366"/>
            <a:ext cx="4428557" cy="5395533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5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5956" y="3855679"/>
            <a:ext cx="3735762" cy="2358422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5FB622-ADEE-4F30-8B8C-863E60A3B0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262563"/>
            <a:ext cx="10080625" cy="3297112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0080625" cy="42625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923682"/>
            <a:ext cx="10080625" cy="25198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33570" y="1259946"/>
            <a:ext cx="4536281" cy="344782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2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10" y="1113874"/>
            <a:ext cx="4072504" cy="2384329"/>
          </a:xfrm>
        </p:spPr>
        <p:txBody>
          <a:bodyPr anchor="b"/>
          <a:lstStyle>
            <a:lvl1pPr marL="201589" indent="-201589">
              <a:buFont typeface="Georgia" pitchFamily="18" charset="0"/>
              <a:buChar char="*"/>
              <a:defRPr sz="18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B90B9A-E5D5-41FB-A584-3F499D08B6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763" y="4921197"/>
            <a:ext cx="7037407" cy="1259946"/>
          </a:xfrm>
        </p:spPr>
        <p:txBody>
          <a:bodyPr anchor="b">
            <a:noAutofit/>
          </a:bodyPr>
          <a:lstStyle>
            <a:lvl1pPr algn="l">
              <a:defRPr sz="51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627758"/>
            <a:ext cx="10080625" cy="193191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0080625" cy="562775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153857"/>
            <a:ext cx="10080625" cy="251989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763924"/>
            <a:ext cx="10080625" cy="562775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6977" y="4819505"/>
            <a:ext cx="7179591" cy="1259946"/>
          </a:xfrm>
          <a:prstGeom prst="rect">
            <a:avLst/>
          </a:prstGeom>
          <a:effectLst/>
        </p:spPr>
        <p:txBody>
          <a:bodyPr vert="horz" lIns="100794" tIns="50397" rIns="100794" bIns="50397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078" y="807181"/>
            <a:ext cx="7056438" cy="383023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04422" y="6803708"/>
            <a:ext cx="2772172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4031" y="6803708"/>
            <a:ext cx="3696230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00260" y="6803708"/>
            <a:ext cx="2016125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B2F34112-E06A-4F4D-9B76-C0CAC1C3717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iming>
    <p:tnLst>
      <p:par>
        <p:cTn id="1" dur="indefinite" restart="never" nodeType="tmRoot"/>
      </p:par>
    </p:tnLst>
  </p:timing>
  <p:txStyles>
    <p:titleStyle>
      <a:lvl1pPr marL="352780" indent="-352780" algn="r" defTabSz="1007943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1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1986" indent="-201589" algn="l" defTabSz="1007943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04766" indent="-201589" algn="l" defTabSz="1007943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7149" indent="-201589" algn="l" defTabSz="1007943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9532" indent="-201589" algn="l" defTabSz="1007943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32074" indent="-201589" algn="l" defTabSz="1007943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34456" indent="-201589" algn="l" defTabSz="1007943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167078" indent="-201589" algn="l" defTabSz="1007943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19858" indent="-201589" algn="l" defTabSz="1007943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852479" indent="-201589" algn="l" defTabSz="1007943" rtl="0" eaLnBrk="1" latinLnBrk="0" hangingPunct="1">
        <a:spcBef>
          <a:spcPct val="20000"/>
        </a:spcBef>
        <a:spcAft>
          <a:spcPts val="331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8.wdp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microsoft.com/office/2007/relationships/hdphoto" Target="../media/hdphoto10.wdp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ndrey\Downloads\нас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99"/>
            <a:ext cx="10080624" cy="774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11919" y="1403573"/>
            <a:ext cx="8208913" cy="470071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905"/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Презентация к проекту: «Удивительный мир насекомых»</a:t>
            </a:r>
          </a:p>
          <a:p>
            <a:pPr algn="ctr"/>
            <a:endParaRPr lang="ru-RU" sz="5400" b="1" dirty="0" smtClean="0">
              <a:ln w="1905"/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Подготовила воспитатель: </a:t>
            </a:r>
          </a:p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Кравченко Е. В.</a:t>
            </a:r>
          </a:p>
        </p:txBody>
      </p:sp>
    </p:spTree>
    <p:extLst>
      <p:ext uri="{BB962C8B-B14F-4D97-AF65-F5344CB8AC3E}">
        <p14:creationId xmlns:p14="http://schemas.microsoft.com/office/powerpoint/2010/main" val="376828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drey\Downloads\нас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3" y="15250"/>
            <a:ext cx="10090737" cy="75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79437"/>
            <a:ext cx="9936856" cy="135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Творчество </a:t>
            </a:r>
            <a:r>
              <a:rPr lang="ru-RU" sz="4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семьи </a:t>
            </a:r>
          </a:p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Корзина Артемия</a:t>
            </a:r>
            <a:endParaRPr lang="ru-RU" sz="44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2" descr="E:\информация\с компа\ЕВ\проект и занятие\IMG_1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34" y="1662622"/>
            <a:ext cx="7848360" cy="58862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5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drey\Downloads\нас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3" y="15250"/>
            <a:ext cx="10090737" cy="75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768" y="1"/>
            <a:ext cx="7560840" cy="3756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solidFill>
                <a:schemeClr val="accent3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Цель </a:t>
            </a:r>
            <a:r>
              <a:rPr lang="ru-RU" sz="3600" b="1" i="1" dirty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проекта</a:t>
            </a:r>
            <a:r>
              <a:rPr lang="ru-RU" sz="3600" i="1" dirty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</a:p>
          <a:p>
            <a:pPr algn="just"/>
            <a:r>
              <a:rPr lang="ru-RU" sz="28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расширить знания </a:t>
            </a:r>
            <a:r>
              <a:rPr lang="ru-RU" sz="28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детей об особенностях внешнего вида и жизненного цикла насекомых, сформировать у детей чувство сопереживания к живой природе.</a:t>
            </a:r>
          </a:p>
          <a:p>
            <a:endParaRPr lang="ru-RU" sz="2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sz="28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C:\Users\Andrey\Downloads\нн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04" y="3024842"/>
            <a:ext cx="5956574" cy="44674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1285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drey\Downloads\нас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3" y="15250"/>
            <a:ext cx="10090737" cy="75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768" y="0"/>
            <a:ext cx="7704856" cy="792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b="1" i="1" dirty="0" smtClean="0">
              <a:solidFill>
                <a:schemeClr val="accent3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3600" b="1" i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Задачи </a:t>
            </a:r>
            <a:r>
              <a:rPr lang="ru-RU" sz="3600" b="1" i="1" dirty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проекта:</a:t>
            </a:r>
          </a:p>
          <a:p>
            <a:pPr algn="ctr"/>
            <a:endParaRPr lang="ru-RU" sz="2300" b="1" i="1" dirty="0" smtClean="0">
              <a:solidFill>
                <a:schemeClr val="accent3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350" b="1" i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Общеобразовательные</a:t>
            </a: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algn="just"/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ru-RU" sz="2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расширить </a:t>
            </a:r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и систематизировать </a:t>
            </a:r>
            <a:r>
              <a:rPr lang="ru-RU" sz="2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знания </a:t>
            </a:r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детей о насекомых, местах их обитания, характерных особенностях;</a:t>
            </a:r>
          </a:p>
          <a:p>
            <a:pPr algn="just"/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ru-RU" sz="2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формировать познавательный интерес </a:t>
            </a:r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 </a:t>
            </a:r>
            <a:r>
              <a:rPr lang="ru-RU" sz="2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насекомым.</a:t>
            </a:r>
            <a:endParaRPr lang="ru-RU" sz="24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Воспитательные:</a:t>
            </a:r>
          </a:p>
          <a:p>
            <a:pPr algn="just"/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ru-RU" sz="2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воспитывать </a:t>
            </a:r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 детей бережное и чуткое отношение к </a:t>
            </a:r>
            <a:r>
              <a:rPr lang="ru-RU" sz="2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природе.</a:t>
            </a:r>
            <a:endParaRPr lang="ru-RU" sz="24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Развивающие:</a:t>
            </a:r>
          </a:p>
          <a:p>
            <a:pPr algn="just"/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ru-RU" sz="2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развивать </a:t>
            </a:r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речь детей, активизировать словарный </a:t>
            </a:r>
            <a:r>
              <a:rPr lang="ru-RU" sz="2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запас;</a:t>
            </a:r>
            <a:endParaRPr lang="ru-RU" sz="24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ru-RU" sz="2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развивать </a:t>
            </a:r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умение делать выводы, устанавливая причинно-следственные связи между объектами живой природы;</a:t>
            </a:r>
          </a:p>
          <a:p>
            <a:pPr algn="just"/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ru-RU" sz="2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развивать </a:t>
            </a:r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коммуникативные навыки;</a:t>
            </a:r>
          </a:p>
          <a:p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 </a:t>
            </a:r>
            <a:r>
              <a:rPr lang="ru-RU" sz="2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развивать </a:t>
            </a:r>
            <a:r>
              <a:rPr lang="ru-RU" sz="2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эмоциональную </a:t>
            </a:r>
            <a:r>
              <a:rPr lang="ru-RU" sz="2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отзывчивость.</a:t>
            </a:r>
            <a:endParaRPr lang="ru-RU" sz="24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ru-RU" sz="24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sz="2400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drey\Downloads\нас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3" y="15250"/>
            <a:ext cx="10090737" cy="75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E:\к проекту о насекомых\IMG_0838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" y="1835987"/>
            <a:ext cx="5180400" cy="43921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E:\к проекту о насекомых\IMG_0896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026" y="3059757"/>
            <a:ext cx="4735670" cy="44999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202782"/>
            <a:ext cx="10080625" cy="135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РАСКРАШИВАЕМ </a:t>
            </a:r>
          </a:p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НАСЕКОМЫХ</a:t>
            </a:r>
            <a:endParaRPr lang="ru-RU" sz="44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25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drey\Downloads\нас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3" y="15250"/>
            <a:ext cx="10090737" cy="75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E:\к проекту о насекомых\IMG_0966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5" y="1403573"/>
            <a:ext cx="5220684" cy="42344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E:\к проекту о насекомых\IMG_0987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697" y="2881338"/>
            <a:ext cx="4684928" cy="46565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4885" y="179437"/>
            <a:ext cx="10035739" cy="722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ОРИГАМИ «БАБОЧКА»</a:t>
            </a:r>
            <a:endParaRPr lang="ru-RU" sz="44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8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drey\Downloads\нас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3" y="15250"/>
            <a:ext cx="10090737" cy="75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к проекту о насекомых\IMG_1013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5621"/>
            <a:ext cx="5535964" cy="45400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E:\к проекту о насекомых\IMG_1032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89" y="2909363"/>
            <a:ext cx="4425735" cy="46165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0" y="251445"/>
            <a:ext cx="10027356" cy="135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ПЛАСТИЛИНОГРАФИЯ </a:t>
            </a:r>
          </a:p>
          <a:p>
            <a:r>
              <a:rPr lang="ru-RU" sz="4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«БОЖЬЯ КОРОВКА»</a:t>
            </a:r>
            <a:endParaRPr lang="ru-RU" sz="44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7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drey\Downloads\нас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3" y="15250"/>
            <a:ext cx="10090737" cy="75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к проекту о насекомых\IMG_08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" y="1889917"/>
            <a:ext cx="5039784" cy="4266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E:\к проекту о насекомых\IMG_08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435" y="3059758"/>
            <a:ext cx="4895767" cy="44917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30" y="251445"/>
            <a:ext cx="10070672" cy="135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РИСУЕМ </a:t>
            </a:r>
          </a:p>
          <a:p>
            <a:r>
              <a:rPr lang="ru-RU" sz="4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4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КРАСИВЫЕ ЦВЕТЫ</a:t>
            </a:r>
            <a:endParaRPr lang="ru-RU" sz="44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6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drey\Downloads\нас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3" y="15250"/>
            <a:ext cx="10090737" cy="75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к проекту о насекомых\IMG_0903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" y="1822636"/>
            <a:ext cx="4104456" cy="51845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E:\к проекту о насекомых\IMG_0792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24" y="2909651"/>
            <a:ext cx="5832401" cy="46439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-1" y="179437"/>
            <a:ext cx="10080625" cy="135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НАБЛЮДАЕМ ЗА НАСЕКОМЫМИ</a:t>
            </a:r>
            <a:endParaRPr lang="ru-RU" sz="4400" b="1" i="1" dirty="0">
              <a:solidFill>
                <a:srgbClr val="00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7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drey\Downloads\нас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3" y="15250"/>
            <a:ext cx="10090737" cy="75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ndrey\Downloads\нас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" y="6016"/>
            <a:ext cx="10090737" cy="75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79437"/>
            <a:ext cx="10080625" cy="135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i="1" dirty="0">
                <a:solidFill>
                  <a:srgbClr val="00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НАБЛЮДАЕМ ЗА НАСЕКОМЫМИ</a:t>
            </a:r>
          </a:p>
        </p:txBody>
      </p:sp>
      <p:pic>
        <p:nvPicPr>
          <p:cNvPr id="6" name="Рисунок 5" descr="E:\к проекту о насекомых\IMG_0910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" y="1691605"/>
            <a:ext cx="4670846" cy="49685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E:\к проекту о насекомых\IMG_0808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9" y="2327625"/>
            <a:ext cx="5256336" cy="5232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614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1318</TotalTime>
  <Words>144</Words>
  <Application>Microsoft Office PowerPoint</Application>
  <PresentationFormat>Произвольный</PresentationFormat>
  <Paragraphs>31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Andrey</cp:lastModifiedBy>
  <cp:revision>130</cp:revision>
  <cp:lastPrinted>1601-01-01T00:00:00Z</cp:lastPrinted>
  <dcterms:created xsi:type="dcterms:W3CDTF">2010-10-09T13:52:14Z</dcterms:created>
  <dcterms:modified xsi:type="dcterms:W3CDTF">2017-09-22T08:49:23Z</dcterms:modified>
</cp:coreProperties>
</file>