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62" r:id="rId2"/>
    <p:sldId id="266" r:id="rId3"/>
    <p:sldId id="274" r:id="rId4"/>
    <p:sldId id="263" r:id="rId5"/>
    <p:sldId id="264" r:id="rId6"/>
    <p:sldId id="265" r:id="rId7"/>
    <p:sldId id="267" r:id="rId8"/>
    <p:sldId id="268" r:id="rId9"/>
    <p:sldId id="273" r:id="rId10"/>
    <p:sldId id="272" r:id="rId11"/>
    <p:sldId id="27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FF9900"/>
    <a:srgbClr val="E5F517"/>
    <a:srgbClr val="EE6600"/>
    <a:srgbClr val="FA6B00"/>
    <a:srgbClr val="2A6D25"/>
    <a:srgbClr val="42AC3A"/>
    <a:srgbClr val="E66300"/>
    <a:srgbClr val="260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83" autoAdjust="0"/>
  </p:normalViewPr>
  <p:slideViewPr>
    <p:cSldViewPr>
      <p:cViewPr varScale="1">
        <p:scale>
          <a:sx n="101" d="100"/>
          <a:sy n="101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F407F-9856-49AF-AB36-821B4DD80869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09353-F660-4D94-A6C3-886A4C1431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432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1DEE-F8D9-4451-AE18-2490544A6464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3933-4340-458D-BA31-3C25D7D779C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1DEE-F8D9-4451-AE18-2490544A6464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3933-4340-458D-BA31-3C25D7D779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1DEE-F8D9-4451-AE18-2490544A6464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3933-4340-458D-BA31-3C25D7D779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1DEE-F8D9-4451-AE18-2490544A6464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3933-4340-458D-BA31-3C25D7D779C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1DEE-F8D9-4451-AE18-2490544A6464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3933-4340-458D-BA31-3C25D7D779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1DEE-F8D9-4451-AE18-2490544A6464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3933-4340-458D-BA31-3C25D7D779C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1DEE-F8D9-4451-AE18-2490544A6464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3933-4340-458D-BA31-3C25D7D779C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1DEE-F8D9-4451-AE18-2490544A6464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3933-4340-458D-BA31-3C25D7D779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1DEE-F8D9-4451-AE18-2490544A6464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3933-4340-458D-BA31-3C25D7D779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1DEE-F8D9-4451-AE18-2490544A6464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3933-4340-458D-BA31-3C25D7D779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1DEE-F8D9-4451-AE18-2490544A6464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3933-4340-458D-BA31-3C25D7D779C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F61DEE-F8D9-4451-AE18-2490544A6464}" type="datetimeFigureOut">
              <a:rPr lang="ru-RU" smtClean="0"/>
              <a:t>25.01.2018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E13933-4340-458D-BA31-3C25D7D779C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ndrey\Downloads\моро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46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332656"/>
            <a:ext cx="9439253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ln w="18000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260FB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Verdana" pitchFamily="34" charset="0"/>
                <a:cs typeface="Times New Roman"/>
              </a:rPr>
              <a:t>ʺ</a:t>
            </a:r>
            <a:r>
              <a:rPr lang="ru-RU" sz="6000" b="1" i="1" dirty="0" smtClean="0">
                <a:ln w="18000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260FB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МАСТЕРСКАЯ </a:t>
            </a:r>
          </a:p>
          <a:p>
            <a:pPr algn="ctr"/>
            <a:r>
              <a:rPr lang="ru-RU" sz="6000" b="1" i="1" dirty="0" smtClean="0">
                <a:ln w="18000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260FB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ДЕДА МОРОЗА</a:t>
            </a:r>
            <a:r>
              <a:rPr lang="ru-RU" sz="6000" b="1" i="1" dirty="0" smtClean="0">
                <a:ln w="18000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260FB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Verdana" pitchFamily="34" charset="0"/>
                <a:cs typeface="Times New Roman"/>
              </a:rPr>
              <a:t>ʺ</a:t>
            </a:r>
            <a:endParaRPr lang="ru-RU" sz="6000" b="1" i="1" dirty="0" smtClean="0">
              <a:ln w="18000">
                <a:solidFill>
                  <a:srgbClr val="00B0F0"/>
                </a:solidFill>
                <a:prstDash val="solid"/>
                <a:miter lim="800000"/>
              </a:ln>
              <a:solidFill>
                <a:srgbClr val="260FB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4800" b="1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</a:t>
            </a:r>
          </a:p>
          <a:p>
            <a:pPr algn="ctr"/>
            <a:endParaRPr lang="ru-RU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</a:t>
            </a:r>
          </a:p>
          <a:p>
            <a:pPr algn="ctr"/>
            <a:r>
              <a:rPr lang="ru-RU" b="1" i="1" dirty="0">
                <a:solidFill>
                  <a:srgbClr val="2E12D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i="1" dirty="0" smtClean="0">
                <a:solidFill>
                  <a:srgbClr val="2E12D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</a:t>
            </a:r>
          </a:p>
          <a:p>
            <a:pPr algn="ctr"/>
            <a:r>
              <a:rPr lang="ru-RU" b="1" i="1" dirty="0">
                <a:solidFill>
                  <a:srgbClr val="2E12D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i="1" dirty="0" smtClean="0">
                <a:solidFill>
                  <a:srgbClr val="2E12D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</a:t>
            </a:r>
            <a:r>
              <a:rPr lang="ru-RU" b="1" i="1" dirty="0" smtClean="0">
                <a:solidFill>
                  <a:srgbClr val="2E12D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Презентацию подготовили </a:t>
            </a:r>
            <a:endParaRPr lang="ru-RU" b="1" i="1" dirty="0" smtClean="0">
              <a:solidFill>
                <a:srgbClr val="2E12D8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b="1" i="1" dirty="0">
                <a:solidFill>
                  <a:srgbClr val="2E12D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b="1" i="1" dirty="0" smtClean="0">
                <a:solidFill>
                  <a:srgbClr val="2E12D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</a:t>
            </a:r>
            <a:r>
              <a:rPr lang="ru-RU" b="1" i="1" dirty="0" smtClean="0">
                <a:solidFill>
                  <a:srgbClr val="2E12D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воспитатели </a:t>
            </a:r>
            <a:r>
              <a:rPr lang="ru-RU" b="1" i="1" dirty="0" smtClean="0">
                <a:solidFill>
                  <a:srgbClr val="2E12D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группы №6:</a:t>
            </a:r>
          </a:p>
          <a:p>
            <a:pPr algn="ctr"/>
            <a:r>
              <a:rPr lang="ru-RU" b="1" i="1" dirty="0" smtClean="0">
                <a:solidFill>
                  <a:srgbClr val="2E12D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</a:t>
            </a:r>
            <a:r>
              <a:rPr lang="ru-RU" b="1" i="1" dirty="0" smtClean="0">
                <a:solidFill>
                  <a:srgbClr val="2E12D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КРАВЧЕНКО </a:t>
            </a:r>
            <a:r>
              <a:rPr lang="ru-RU" b="1" i="1" dirty="0" smtClean="0">
                <a:solidFill>
                  <a:srgbClr val="2E12D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Е.В</a:t>
            </a:r>
            <a:r>
              <a:rPr lang="ru-RU" b="1" i="1" dirty="0" smtClean="0">
                <a:solidFill>
                  <a:srgbClr val="2E12D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., КОЛЬЦОВА Н.В.</a:t>
            </a:r>
            <a:endParaRPr lang="ru-RU" b="1" i="1" dirty="0" smtClean="0">
              <a:solidFill>
                <a:srgbClr val="2E12D8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4800" b="1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4800" b="1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4800" b="1" i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4800" b="1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7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ndrey\Downloads\моро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46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:\мастр Дее Мороз\IMG_1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5" y="1"/>
            <a:ext cx="9624053" cy="721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48560" y="404664"/>
            <a:ext cx="61479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</a:t>
            </a:r>
            <a:r>
              <a:rPr lang="ru-RU" sz="2200" b="1" i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Тимощенко Анна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5907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ndrey\Downloads\моро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46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44625"/>
            <a:ext cx="93610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/>
            <a:endParaRPr lang="ru-RU" sz="28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E6082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" lvl="0" algn="ctr"/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6082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За </a:t>
            </a:r>
            <a:r>
              <a:rPr lang="ru-RU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6082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активное участие в творческом </a:t>
            </a:r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6082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конкурсе</a:t>
            </a:r>
          </a:p>
          <a:p>
            <a:pPr marL="45720" lvl="0" algn="ctr"/>
            <a:endParaRPr lang="ru-RU" sz="3200" b="1" i="1" dirty="0" smtClean="0">
              <a:ln w="12700">
                <a:solidFill>
                  <a:srgbClr val="00B0F0"/>
                </a:solidFill>
                <a:prstDash val="solid"/>
              </a:ln>
              <a:solidFill>
                <a:srgbClr val="260FB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" lvl="0" algn="ctr"/>
            <a:r>
              <a:rPr lang="ru-RU" sz="3200" b="1" i="1" dirty="0" smtClean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260FB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    ʺМАСТЕРСКАЯ ДЕДА МОРОЗАʺ</a:t>
            </a:r>
          </a:p>
          <a:p>
            <a:pPr marL="45720" lvl="0" algn="ctr"/>
            <a:endParaRPr lang="ru-RU" sz="32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33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" lvl="0" algn="ctr"/>
            <a:r>
              <a:rPr lang="ru-RU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         БЛАГОДАРИМ:</a:t>
            </a:r>
            <a:endParaRPr lang="ru-RU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33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2136339"/>
            <a:ext cx="626469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Aft>
                <a:spcPts val="0"/>
              </a:spcAft>
              <a:buNone/>
            </a:pPr>
            <a:endParaRPr lang="ru-RU" b="1" i="1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" indent="0">
              <a:spcAft>
                <a:spcPts val="0"/>
              </a:spcAft>
              <a:buNone/>
            </a:pPr>
            <a:endParaRPr lang="ru-RU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</a:t>
            </a:r>
          </a:p>
          <a:p>
            <a:pPr marL="45720" indent="0">
              <a:spcAft>
                <a:spcPts val="0"/>
              </a:spcAft>
              <a:buNone/>
            </a:pPr>
            <a:endParaRPr lang="ru-RU" sz="200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sz="20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семью ТИМОЩЕНКО АННЫ,</a:t>
            </a:r>
            <a:endParaRPr lang="ru-RU" sz="200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" indent="0" algn="ctr"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семью </a:t>
            </a:r>
            <a:r>
              <a:rPr lang="ru-RU" sz="20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БУРМИСТРОВОЙ НЕЛЛИ,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</a:t>
            </a:r>
            <a:r>
              <a:rPr lang="ru-RU" sz="20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семью </a:t>
            </a:r>
            <a:r>
              <a:rPr lang="ru-RU" sz="20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ЩУКИНА МИХАИЛА,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</a:t>
            </a:r>
            <a:r>
              <a:rPr lang="ru-RU" sz="20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семью КОЗЛОВА АЛЕКСАНДРА,</a:t>
            </a:r>
            <a:endParaRPr lang="ru-RU" sz="200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</a:t>
            </a:r>
            <a:r>
              <a:rPr lang="ru-RU" sz="20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семью </a:t>
            </a:r>
            <a:r>
              <a:rPr lang="ru-RU" sz="20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КОРЗИНА </a:t>
            </a:r>
            <a:r>
              <a:rPr lang="ru-RU" sz="20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АРТЕМИЯ,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семью РАМАЗАНОВОЙ КРИСТИНЫ,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семью ШАТОВА РОМАНА,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семью ГОРЕВА АРТЁМА.</a:t>
            </a:r>
          </a:p>
          <a:p>
            <a:pPr marL="45720" indent="0">
              <a:spcAft>
                <a:spcPts val="0"/>
              </a:spcAft>
              <a:buNone/>
            </a:pPr>
            <a:endParaRPr lang="ru-RU" sz="2000" b="1" i="1" dirty="0" smtClean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sz="20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Воспитатели</a:t>
            </a:r>
            <a:r>
              <a:rPr lang="ru-RU" sz="20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9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ndrey\Downloads\моро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46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:\новый 2018 год\IMG_1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546757" cy="71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2160" y="1"/>
            <a:ext cx="3471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</a:p>
          <a:p>
            <a:r>
              <a:rPr lang="ru-RU" sz="2000" b="1" i="1" dirty="0">
                <a:solidFill>
                  <a:schemeClr val="bg2">
                    <a:lumMod val="20000"/>
                    <a:lumOff val="8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200" b="1" i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Корзин Артемий</a:t>
            </a:r>
            <a:r>
              <a:rPr lang="ru-RU" sz="2200" b="1" i="1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sz="2200" b="1" i="1" dirty="0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         </a:t>
            </a:r>
            <a:endParaRPr lang="ru-RU" sz="2200" b="1" i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4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ndrey\Downloads\моро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46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2160" y="1"/>
            <a:ext cx="3471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</a:p>
          <a:p>
            <a:r>
              <a:rPr lang="ru-RU" sz="2000" b="1" i="1" dirty="0">
                <a:solidFill>
                  <a:schemeClr val="bg2">
                    <a:lumMod val="20000"/>
                    <a:lumOff val="8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sz="2200" b="1" i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Корзин Артемий</a:t>
            </a:r>
            <a:r>
              <a:rPr lang="ru-RU" sz="2200" b="1" i="1" dirty="0" smtClean="0">
                <a:solidFill>
                  <a:schemeClr val="tx2">
                    <a:lumMod val="10000"/>
                    <a:lumOff val="9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sz="2200" b="1" i="1" dirty="0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         </a:t>
            </a:r>
            <a:endParaRPr lang="ru-RU" sz="2200" b="1" i="1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3074" name="Picture 2" descr="L:\мастр Дее Мороз\IMG_14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296" y="-99392"/>
            <a:ext cx="9624053" cy="721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0"/>
            <a:ext cx="59193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</a:t>
            </a:r>
          </a:p>
          <a:p>
            <a:r>
              <a:rPr lang="ru-RU" sz="2200" b="1" i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200" b="1" i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</a:t>
            </a:r>
            <a:r>
              <a:rPr lang="ru-RU" sz="2200" b="1" i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Корзин </a:t>
            </a:r>
            <a:r>
              <a:rPr lang="ru-RU" sz="2200" b="1" i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Артемий</a:t>
            </a:r>
            <a:r>
              <a:rPr lang="ru-RU" sz="22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22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5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ndrey\Downloads\моро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46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:\новый 2018 год\IMG_1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46757" cy="710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06613" y="1"/>
            <a:ext cx="345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2E12D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</a:t>
            </a:r>
          </a:p>
          <a:p>
            <a:r>
              <a:rPr lang="ru-RU" sz="2000" b="1" i="1" dirty="0" smtClean="0">
                <a:solidFill>
                  <a:srgbClr val="2E12D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</a:t>
            </a:r>
            <a:r>
              <a:rPr lang="ru-RU" sz="2200" b="1" i="1" dirty="0" smtClean="0">
                <a:ln w="127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2E12D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Горев Артём</a:t>
            </a:r>
            <a:endParaRPr lang="ru-RU" sz="2200" b="1" i="1" dirty="0">
              <a:ln w="12700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rgbClr val="2E12D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05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ndrey\Downloads\моро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46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:\новый 2018 год\IMG_1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15416"/>
            <a:ext cx="9564555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0"/>
            <a:ext cx="4536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 smtClean="0">
              <a:solidFill>
                <a:srgbClr val="2E12D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2200" b="1" i="1" dirty="0" smtClean="0">
                <a:ln w="127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2E12D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Рамазанова Кристина</a:t>
            </a:r>
            <a:endParaRPr lang="ru-RU" sz="2200" b="1" i="1" dirty="0">
              <a:ln w="12700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rgbClr val="2E12D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ndrey\Downloads\моро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46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:\новый 2018 год\IMG_1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" y="-302067"/>
            <a:ext cx="9546757" cy="716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185445"/>
            <a:ext cx="3974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err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A6B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Бурмистрова</a:t>
            </a:r>
            <a:r>
              <a:rPr lang="ru-RU" sz="2200" b="1" i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A6B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Нелли</a:t>
            </a:r>
            <a:endParaRPr lang="ru-RU" sz="2200" b="1" i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A6B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1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ndrey\Downloads\моро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46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L:\новый 2018 год\IMG_1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2068"/>
            <a:ext cx="9546757" cy="716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215444"/>
            <a:ext cx="4326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A6B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        </a:t>
            </a:r>
            <a:r>
              <a:rPr lang="ru-RU" sz="2200" b="1" i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A6B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Щукин Михаил</a:t>
            </a:r>
            <a:endParaRPr lang="ru-RU" sz="2200" b="1" i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A6B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45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ndrey\Downloads\моро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46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:\мастр Дее Мороз\IMG_14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46757" cy="71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176" y="188640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42AC3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ru-RU" sz="2200" b="1" i="1" dirty="0" smtClean="0">
                <a:ln w="18000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A6B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Шатов Роман</a:t>
            </a:r>
            <a:endParaRPr lang="ru-RU" sz="2200" b="1" i="1" dirty="0">
              <a:ln w="18000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solidFill>
                <a:srgbClr val="FA6B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0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ndrey\Downloads\моро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467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:\мастр Дее Мороз\IMG_1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15416"/>
            <a:ext cx="9660565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0"/>
            <a:ext cx="4038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A6B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</a:p>
          <a:p>
            <a:r>
              <a:rPr lang="ru-RU" sz="2200" b="1" i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EE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ru-RU" sz="2200" b="1" i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CC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Козлов Александр</a:t>
            </a:r>
            <a:endParaRPr lang="ru-RU" sz="2200" b="1" i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00CC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00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</TotalTime>
  <Words>119</Words>
  <Application>Microsoft Office PowerPoint</Application>
  <PresentationFormat>Экран (4:3)</PresentationFormat>
  <Paragraphs>53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Andrey</cp:lastModifiedBy>
  <cp:revision>86</cp:revision>
  <dcterms:created xsi:type="dcterms:W3CDTF">2017-10-14T12:54:33Z</dcterms:created>
  <dcterms:modified xsi:type="dcterms:W3CDTF">2018-01-25T20:14:42Z</dcterms:modified>
</cp:coreProperties>
</file>