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98FDA-20D5-49F6-9AD7-35F279D106C6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2D7-E9CB-492B-A2D5-74BE5F939D2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98FDA-20D5-49F6-9AD7-35F279D106C6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2D7-E9CB-492B-A2D5-74BE5F939D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98FDA-20D5-49F6-9AD7-35F279D106C6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2D7-E9CB-492B-A2D5-74BE5F939D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98FDA-20D5-49F6-9AD7-35F279D106C6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2D7-E9CB-492B-A2D5-74BE5F939D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98FDA-20D5-49F6-9AD7-35F279D106C6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2D7-E9CB-492B-A2D5-74BE5F939D2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98FDA-20D5-49F6-9AD7-35F279D106C6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2D7-E9CB-492B-A2D5-74BE5F939D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98FDA-20D5-49F6-9AD7-35F279D106C6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2D7-E9CB-492B-A2D5-74BE5F939D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98FDA-20D5-49F6-9AD7-35F279D106C6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2D7-E9CB-492B-A2D5-74BE5F939D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98FDA-20D5-49F6-9AD7-35F279D106C6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2D7-E9CB-492B-A2D5-74BE5F939D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98FDA-20D5-49F6-9AD7-35F279D106C6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2D7-E9CB-492B-A2D5-74BE5F939D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98FDA-20D5-49F6-9AD7-35F279D106C6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16A2D7-E9CB-492B-A2D5-74BE5F939D2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AC98FDA-20D5-49F6-9AD7-35F279D106C6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16A2D7-E9CB-492B-A2D5-74BE5F939D21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365104"/>
            <a:ext cx="7772400" cy="17801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Мы выбираем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Здоровый образ жизни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Подготовила воспитатель МДОУ </a:t>
            </a:r>
            <a:r>
              <a:rPr lang="ru-RU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д/с </a:t>
            </a:r>
            <a:r>
              <a:rPr lang="ru-RU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№ 29,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Небогина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Ольга Евгеньевна 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435" y="1340768"/>
            <a:ext cx="5032817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296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1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92696"/>
            <a:ext cx="7740848" cy="47853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Здоровье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- это состояние полного физического, психического и социального благополучия, а не просто отсутствие болезней или физических дефектов.</a:t>
            </a:r>
          </a:p>
          <a:p>
            <a:pPr marL="0" indent="0" algn="r"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(По определению Всемирной организации здравоохранения)</a:t>
            </a:r>
          </a:p>
          <a:p>
            <a:pPr marL="0" indent="0" algn="r">
              <a:buNone/>
            </a:pPr>
            <a:endParaRPr lang="ru-RU" sz="2000" dirty="0">
              <a:solidFill>
                <a:schemeClr val="tx2">
                  <a:lumMod val="40000"/>
                  <a:lumOff val="60000"/>
                </a:schemeClr>
              </a:solidFill>
              <a:latin typeface="Arial Black" pitchFamily="34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 Black" pitchFamily="34" charset="0"/>
                <a:cs typeface="Times New Roman" pitchFamily="18" charset="0"/>
              </a:rPr>
              <a:t>Здоровый образ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жизни включает в себя следующие основные элементы: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Плодотворный труд,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Рациональный режим труда и отдыха,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Искоренение вредных привычек,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Оптимальный двигательный режим,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Личную гигиену,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Закаливание,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Рациональное питание. </a:t>
            </a:r>
          </a:p>
        </p:txBody>
      </p:sp>
    </p:spTree>
    <p:extLst>
      <p:ext uri="{BB962C8B-B14F-4D97-AF65-F5344CB8AC3E}">
        <p14:creationId xmlns:p14="http://schemas.microsoft.com/office/powerpoint/2010/main" val="70495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43891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100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Основной задачей </a:t>
            </a:r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Aharoni" pitchFamily="2" charset="-79"/>
              </a:rPr>
              <a:t>в сохранении и укреплении здоровья детей является формирование у них культуры </a:t>
            </a:r>
            <a:r>
              <a:rPr lang="ru-RU" sz="2100" u="sng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Aharoni" pitchFamily="2" charset="-79"/>
              </a:rPr>
              <a:t>Здорового образа жизни.</a:t>
            </a:r>
            <a:r>
              <a:rPr lang="ru-RU" sz="2100" u="sng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 </a:t>
            </a:r>
          </a:p>
          <a:p>
            <a:pPr marL="0" indent="0">
              <a:buNone/>
            </a:pPr>
            <a:endParaRPr lang="ru-RU" sz="2100" u="sng" dirty="0">
              <a:solidFill>
                <a:schemeClr val="bg2">
                  <a:lumMod val="75000"/>
                </a:schemeClr>
              </a:solidFill>
              <a:latin typeface="Arial Black" pitchFamily="34" charset="0"/>
              <a:cs typeface="Aharoni" pitchFamily="2" charset="-79"/>
            </a:endParaRPr>
          </a:p>
          <a:p>
            <a:pPr marL="0" indent="0">
              <a:buNone/>
            </a:pPr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Aharoni" pitchFamily="2" charset="-79"/>
              </a:rPr>
              <a:t>Создание вокруг ребенка </a:t>
            </a:r>
            <a:r>
              <a:rPr lang="ru-RU" sz="2100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информационной среды «Здоровье»</a:t>
            </a:r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Aharoni" pitchFamily="2" charset="-79"/>
              </a:rPr>
              <a:t>, постепенно приводят к тому, что существующие способы укрепления здоровья становятся привычными и перерастаются в потребность. </a:t>
            </a:r>
          </a:p>
          <a:p>
            <a:pPr marL="0" indent="0">
              <a:buNone/>
            </a:pPr>
            <a:endParaRPr lang="ru-RU" sz="2100" dirty="0">
              <a:solidFill>
                <a:schemeClr val="tx2">
                  <a:lumMod val="50000"/>
                </a:schemeClr>
              </a:solidFill>
              <a:latin typeface="Arial Black" pitchFamily="34" charset="0"/>
              <a:cs typeface="Aharoni" pitchFamily="2" charset="-79"/>
            </a:endParaRPr>
          </a:p>
          <a:p>
            <a:pPr marL="0" indent="0">
              <a:buNone/>
            </a:pPr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Aharoni" pitchFamily="2" charset="-79"/>
              </a:rPr>
              <a:t>На основе обретаемых знаний и опыта у детей вырабатываются самостоятельные убеждения относительно сохранения своего здоровья. </a:t>
            </a:r>
            <a:endParaRPr lang="ru-RU" sz="2100" dirty="0">
              <a:solidFill>
                <a:schemeClr val="bg2">
                  <a:lumMod val="75000"/>
                </a:schemeClr>
              </a:solidFill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309489"/>
            <a:ext cx="2016224" cy="1456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869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Рациональное питание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Правильное питание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, как образ жизни – это разнообразная, свежая пища в умеренных количествах, съедаемая в удовольствие.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Безупречное питание человека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должно включать компоненты, которые входят в состав его организма, т.к. белки, жиры, углеводы, витамины, минеральные соли; пища должна быть безвредной в химическом отношении и безопасной с точки зрения бактериального состава. </a:t>
            </a:r>
            <a:endParaRPr lang="ru-RU" sz="2000" dirty="0">
              <a:solidFill>
                <a:schemeClr val="bg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4653136"/>
            <a:ext cx="2160240" cy="1990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313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Соблюдение режима дня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Обязательно выполнять лишь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основные компоненты распорядка дня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 (пробуждение или засыпание, прием пищи, прогулка).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Основные виды деятельности детей можно менять по времени и продолжительности выполнения.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31523"/>
            <a:ext cx="3308598" cy="2443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77072"/>
            <a:ext cx="3726160" cy="2429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676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Личная гигиена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Обучение детей правилам личной гигиены является одной из важнейших задач родителей на пути полноценного воспитания ребенка.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Важным компонентом личной гигиены детей является регулярный уход за кожей тела, полостью рта и зубами. </a:t>
            </a:r>
            <a:endParaRPr lang="ru-RU" sz="2400" dirty="0">
              <a:solidFill>
                <a:schemeClr val="bg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952" y="4437112"/>
            <a:ext cx="313683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25144"/>
            <a:ext cx="2599219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870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/>
              <a:t>Закаливание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6805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Закаливание детей дошкольного возраста помогает повысить иммунную защиту и реже болеть инфекционными заболеваниями. В основе закаливания лежит регулярная тренировка организма к перепадам температуры окружающей среды. </a:t>
            </a:r>
          </a:p>
          <a:p>
            <a:pPr marL="0" indent="0">
              <a:buNone/>
            </a:pPr>
            <a:endParaRPr lang="ru-RU" sz="2400" dirty="0" smtClean="0">
              <a:solidFill>
                <a:schemeClr val="bg2">
                  <a:lumMod val="75000"/>
                </a:schemeClr>
              </a:solidFill>
              <a:latin typeface="Arial Black" pitchFamily="34" charset="0"/>
            </a:endParaRPr>
          </a:p>
          <a:p>
            <a:pPr marL="0" indent="0">
              <a:buNone/>
            </a:pPr>
            <a:r>
              <a:rPr lang="ru-RU" sz="2400" u="sng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Наиболее часто используют: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Закаливание солнечными лучами,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Закаливание воздухом,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Закаливание водой,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Закаливание «Хождение по солевым дорожкам»</a:t>
            </a:r>
            <a:endParaRPr lang="ru-RU" sz="2400" dirty="0">
              <a:solidFill>
                <a:schemeClr val="bg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641" y="3356991"/>
            <a:ext cx="2654484" cy="199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552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Оптимальный двигательный режим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Что включает в себя двигательный режим?</a:t>
            </a:r>
          </a:p>
          <a:p>
            <a:pPr marL="0" indent="0">
              <a:buNone/>
            </a:pPr>
            <a:endParaRPr lang="ru-RU" sz="2400" dirty="0" smtClean="0">
              <a:solidFill>
                <a:schemeClr val="bg2">
                  <a:lumMod val="75000"/>
                </a:schemeClr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Утренняя зарядка,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Физкультминутки,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Подвижные игры и самостоятельные занятия физическими упражнениями,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Оздоровительная ходьба,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Оздоровительный бег,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Лыжные прогулки,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Плавание,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Езда на велосипеде,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Занятия спортом </a:t>
            </a:r>
          </a:p>
          <a:p>
            <a:pPr>
              <a:buFont typeface="Wingdings" pitchFamily="2" charset="2"/>
              <a:buChar char="ü"/>
            </a:pPr>
            <a:endParaRPr lang="ru-RU" sz="2400" dirty="0">
              <a:solidFill>
                <a:schemeClr val="bg2">
                  <a:lumMod val="75000"/>
                </a:schemeClr>
              </a:solidFill>
              <a:latin typeface="Arial Black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Утренняя гимнастика, физкультминутки, подвижные и спортивные игры, занятие спортом, езда на велосипеде, и другие – те формы двигательного режима, которые могут организовать и проконтролировать родители. </a:t>
            </a:r>
            <a:endParaRPr lang="ru-RU" sz="2400" dirty="0">
              <a:solidFill>
                <a:schemeClr val="bg2">
                  <a:lumMod val="75000"/>
                </a:schemeClr>
              </a:solidFill>
              <a:latin typeface="Arial Black" pitchFamily="34" charset="0"/>
            </a:endParaRPr>
          </a:p>
          <a:p>
            <a:pPr marL="0" indent="0">
              <a:buNone/>
            </a:pPr>
            <a:endParaRPr lang="ru-RU" sz="2400" dirty="0" smtClean="0">
              <a:solidFill>
                <a:schemeClr val="bg2">
                  <a:lumMod val="75000"/>
                </a:schemeClr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ü"/>
            </a:pPr>
            <a:endParaRPr lang="ru-RU" sz="2400" dirty="0">
              <a:solidFill>
                <a:schemeClr val="bg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363" y="3356992"/>
            <a:ext cx="2016224" cy="182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307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Правила здорового образа жизни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1. Высыпайтесь!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Ложитесь и вставайте в одно и то же время. Это самый простой способ выглядеть красивым, здоровым и отдохнувшим! </a:t>
            </a:r>
          </a:p>
          <a:p>
            <a:pPr marL="0" indent="0">
              <a:buNone/>
            </a:pPr>
            <a:endParaRPr lang="ru-RU" sz="2400" dirty="0">
              <a:solidFill>
                <a:schemeClr val="bg2">
                  <a:lumMod val="75000"/>
                </a:schemeClr>
              </a:solidFill>
              <a:latin typeface="Arial Black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2. Делайте утреннюю зарядку!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После утренней зарядки появляется приятное ощущение удовлетворения и гордости. Утренняя зарядка – лучшее начало дня, которое в конечном итоге влияет на множество решений, которые мы принимаем в течение дня. </a:t>
            </a:r>
          </a:p>
          <a:p>
            <a:pPr marL="0" indent="0">
              <a:buNone/>
            </a:pPr>
            <a:endParaRPr lang="ru-RU" sz="2400" dirty="0">
              <a:solidFill>
                <a:schemeClr val="bg2">
                  <a:lumMod val="75000"/>
                </a:schemeClr>
              </a:solidFill>
              <a:latin typeface="Arial Black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3. В течение дня пейте больше жидкости!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Это благотворно сказывается на состоянии кожи, позволяя продлить ее молодость. </a:t>
            </a:r>
          </a:p>
          <a:p>
            <a:pPr marL="0" indent="0">
              <a:buNone/>
            </a:pPr>
            <a:endParaRPr lang="ru-RU" sz="2400" dirty="0">
              <a:solidFill>
                <a:schemeClr val="bg2">
                  <a:lumMod val="75000"/>
                </a:schemeClr>
              </a:solidFill>
              <a:latin typeface="Arial Black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4. Чаще гуляйте на свежем воздухе!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Свежий воздух повышает тонус многочисленных кровеносных сосудов, улучшает работу дыхания и обмена веществ. Так же повышается иммунитет. </a:t>
            </a:r>
            <a:endParaRPr lang="ru-RU" sz="2400" dirty="0">
              <a:solidFill>
                <a:schemeClr val="bg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25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335</TotalTime>
  <Words>494</Words>
  <Application>Microsoft Office PowerPoint</Application>
  <PresentationFormat>Экран (4:3)</PresentationFormat>
  <Paragraphs>61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    Мы выбираем     Здоровый образ жизни    Подготовила воспитатель МДОУ д/с № 29, Небогина Ольга Евгеньевна </vt:lpstr>
      <vt:lpstr>Презентация PowerPoint</vt:lpstr>
      <vt:lpstr>Презентация PowerPoint</vt:lpstr>
      <vt:lpstr>Рациональное питание</vt:lpstr>
      <vt:lpstr>Соблюдение режима дня</vt:lpstr>
      <vt:lpstr>Личная гигиена</vt:lpstr>
      <vt:lpstr>Закаливание</vt:lpstr>
      <vt:lpstr>Оптимальный двигательный режим</vt:lpstr>
      <vt:lpstr>Правила здорового образа жизни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выбираем       Здоровый образ жизни    Подготовила воспитатель МДОУ д/с №40, Небогина Ольга Евгеньевна</dc:title>
  <dc:creator>USER</dc:creator>
  <cp:lastModifiedBy>RePack by Diakov</cp:lastModifiedBy>
  <cp:revision>8</cp:revision>
  <dcterms:created xsi:type="dcterms:W3CDTF">2019-04-07T09:00:37Z</dcterms:created>
  <dcterms:modified xsi:type="dcterms:W3CDTF">2023-03-28T11:12:10Z</dcterms:modified>
</cp:coreProperties>
</file>