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8" r:id="rId10"/>
    <p:sldId id="264" r:id="rId11"/>
    <p:sldId id="265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141F-EA05-4182-93DC-6244B53AC136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CB80-DB60-4425-998E-E55AA375F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141F-EA05-4182-93DC-6244B53AC136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CB80-DB60-4425-998E-E55AA375F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141F-EA05-4182-93DC-6244B53AC136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CB80-DB60-4425-998E-E55AA375F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141F-EA05-4182-93DC-6244B53AC136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CB80-DB60-4425-998E-E55AA375F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141F-EA05-4182-93DC-6244B53AC136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CB80-DB60-4425-998E-E55AA375F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141F-EA05-4182-93DC-6244B53AC136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CB80-DB60-4425-998E-E55AA375F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141F-EA05-4182-93DC-6244B53AC136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CB80-DB60-4425-998E-E55AA375F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141F-EA05-4182-93DC-6244B53AC136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CB80-DB60-4425-998E-E55AA375F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141F-EA05-4182-93DC-6244B53AC136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CB80-DB60-4425-998E-E55AA375F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141F-EA05-4182-93DC-6244B53AC136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CB80-DB60-4425-998E-E55AA375F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141F-EA05-4182-93DC-6244B53AC136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3BCCB80-DB60-4425-998E-E55AA375F1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03141F-EA05-4182-93DC-6244B53AC136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BCCB80-DB60-4425-998E-E55AA375F15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 </a:t>
            </a:r>
            <a:br>
              <a:rPr lang="ru-RU" dirty="0" smtClean="0"/>
            </a:br>
            <a:r>
              <a:rPr lang="ru-RU" dirty="0" smtClean="0"/>
              <a:t>«Моя любимая мамочка»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7776864" cy="432048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Предполагаемый результат:</a:t>
            </a:r>
          </a:p>
          <a:p>
            <a:pPr>
              <a:buNone/>
            </a:pPr>
            <a:r>
              <a:rPr lang="ru-RU" dirty="0" smtClean="0"/>
              <a:t>1) Расширены представления детей о маме, ее профессии, увлечениях, индивидуальных особенностях;</a:t>
            </a:r>
          </a:p>
          <a:p>
            <a:pPr>
              <a:buNone/>
            </a:pPr>
            <a:r>
              <a:rPr lang="ru-RU" dirty="0" smtClean="0"/>
              <a:t>2) дети осознали значимость матери в жизни каждого человека;</a:t>
            </a:r>
          </a:p>
          <a:p>
            <a:pPr>
              <a:buNone/>
            </a:pPr>
            <a:r>
              <a:rPr lang="ru-RU" dirty="0" smtClean="0"/>
              <a:t>3) дети учатся проявлять внимательное, заботливое, уважительное и благодарное отношение к своей маме, понимают значимость такого отношения;</a:t>
            </a:r>
          </a:p>
          <a:p>
            <a:pPr>
              <a:buNone/>
            </a:pPr>
            <a:r>
              <a:rPr lang="ru-RU" dirty="0" smtClean="0"/>
              <a:t>4) дети проявляют стремление помочь маме;</a:t>
            </a:r>
          </a:p>
          <a:p>
            <a:pPr>
              <a:buNone/>
            </a:pPr>
            <a:r>
              <a:rPr lang="ru-RU" dirty="0" smtClean="0"/>
              <a:t>5) знания детей обогащены информацией о представителях животного мира: домашних, диких животных и их детенышах;</a:t>
            </a:r>
          </a:p>
          <a:p>
            <a:pPr>
              <a:buNone/>
            </a:pPr>
            <a:r>
              <a:rPr lang="ru-RU" dirty="0" smtClean="0"/>
              <a:t>6) отношения между матерью и ребенком наполняются опытом позитивного творческого взаимодействия.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NVWHB0icV8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4832775"/>
            <a:ext cx="3240360" cy="20252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484784"/>
            <a:ext cx="8449816" cy="1512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 сейчас мы покажем, как же это было…</a:t>
            </a:r>
            <a:endParaRPr lang="ru-RU" dirty="0"/>
          </a:p>
        </p:txBody>
      </p:sp>
      <p:pic>
        <p:nvPicPr>
          <p:cNvPr id="5" name="Рисунок 4" descr="NVWHB0icV8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068960"/>
            <a:ext cx="4787916" cy="31935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Сюжетно-ролевая игра «дочки-матери» и «больница»</a:t>
            </a:r>
            <a:endParaRPr lang="ru-RU" sz="2800" dirty="0"/>
          </a:p>
        </p:txBody>
      </p:sp>
      <p:pic>
        <p:nvPicPr>
          <p:cNvPr id="6" name="Содержимое 5" descr="IMG_20171116_1459504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3355" t="1887" r="8743"/>
          <a:stretch>
            <a:fillRect/>
          </a:stretch>
        </p:blipFill>
        <p:spPr>
          <a:xfrm>
            <a:off x="785786" y="2133798"/>
            <a:ext cx="3357586" cy="3795532"/>
          </a:xfrm>
        </p:spPr>
      </p:pic>
      <p:pic>
        <p:nvPicPr>
          <p:cNvPr id="7" name="Содержимое 6" descr="IMG_20171116_1500377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3922" t="7408" r="9804"/>
          <a:stretch>
            <a:fillRect/>
          </a:stretch>
        </p:blipFill>
        <p:spPr>
          <a:xfrm>
            <a:off x="4929190" y="2113891"/>
            <a:ext cx="3357586" cy="381543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928662" y="571480"/>
            <a:ext cx="6643734" cy="7041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Игра с </a:t>
            </a:r>
            <a:r>
              <a:rPr lang="ru-RU" sz="2800" dirty="0" smtClean="0"/>
              <a:t>мозаикой </a:t>
            </a:r>
            <a:r>
              <a:rPr lang="ru-RU" sz="2800" dirty="0" smtClean="0"/>
              <a:t>«цветочек для мамочки»</a:t>
            </a:r>
            <a:endParaRPr lang="ru-RU" sz="2800" dirty="0"/>
          </a:p>
        </p:txBody>
      </p:sp>
      <p:pic>
        <p:nvPicPr>
          <p:cNvPr id="14" name="Содержимое 13" descr="IMG_20171116_15011867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15" name="Содержимое 14" descr="IMG_20171116_1501594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Настольная игра «мама и детеныши» </a:t>
            </a:r>
            <a:br>
              <a:rPr lang="ru-RU" sz="2800" dirty="0" smtClean="0"/>
            </a:br>
            <a:r>
              <a:rPr lang="ru-RU" sz="2800" dirty="0" smtClean="0"/>
              <a:t>Конструирование «домик для коровы и телёнка»</a:t>
            </a:r>
            <a:endParaRPr lang="ru-RU" sz="2800" dirty="0"/>
          </a:p>
        </p:txBody>
      </p:sp>
      <p:pic>
        <p:nvPicPr>
          <p:cNvPr id="6" name="Содержимое 5" descr="IMG_20171116_1503051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7" name="Содержимое 6" descr="IMG_20171116_1505015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Рисование «украсим платье мамочке» и аппликация бусы для любимой мамочки</a:t>
            </a:r>
            <a:endParaRPr lang="ru-RU" sz="2800" dirty="0"/>
          </a:p>
        </p:txBody>
      </p:sp>
      <p:pic>
        <p:nvPicPr>
          <p:cNvPr id="6" name="Содержимое 5" descr="IMG_20171116_1507472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7910"/>
          <a:stretch>
            <a:fillRect/>
          </a:stretch>
        </p:blipFill>
        <p:spPr>
          <a:xfrm>
            <a:off x="785786" y="2214554"/>
            <a:ext cx="3714776" cy="3714776"/>
          </a:xfrm>
        </p:spPr>
      </p:pic>
      <p:pic>
        <p:nvPicPr>
          <p:cNvPr id="7" name="Содержимое 6" descr="IMG_20171116_1511324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2206627"/>
            <a:ext cx="3571900" cy="372270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068960"/>
            <a:ext cx="8229600" cy="3231232"/>
          </a:xfrm>
        </p:spPr>
        <p:txBody>
          <a:bodyPr>
            <a:normAutofit/>
          </a:bodyPr>
          <a:lstStyle/>
          <a:p>
            <a:r>
              <a:rPr lang="ru-RU" sz="3200" u="sng" dirty="0" smtClean="0"/>
              <a:t>Проект подготовили: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Воспитатели младшей группы</a:t>
            </a:r>
            <a:br>
              <a:rPr lang="ru-RU" sz="3200" dirty="0" smtClean="0"/>
            </a:br>
            <a:r>
              <a:rPr lang="ru-RU" sz="3200" dirty="0" err="1" smtClean="0"/>
              <a:t>Небогина</a:t>
            </a:r>
            <a:r>
              <a:rPr lang="ru-RU" sz="3200" dirty="0" smtClean="0"/>
              <a:t> Ольга Евгеньевна, Филяева Лариса Владимировна.</a:t>
            </a:r>
            <a:endParaRPr lang="ru-RU" sz="3200" dirty="0"/>
          </a:p>
        </p:txBody>
      </p:sp>
      <p:pic>
        <p:nvPicPr>
          <p:cNvPr id="4" name="Содержимое 3" descr="00-fKtmUQF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 flipV="1">
            <a:off x="1619672" y="260648"/>
            <a:ext cx="5616624" cy="381492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u="sng" dirty="0" smtClean="0"/>
              <a:t>Участники проекта: </a:t>
            </a:r>
          </a:p>
          <a:p>
            <a:pPr>
              <a:buNone/>
            </a:pPr>
            <a:r>
              <a:rPr lang="ru-RU" sz="2800" dirty="0" smtClean="0"/>
              <a:t>Воспитатели и дети младшей группы. </a:t>
            </a:r>
          </a:p>
          <a:p>
            <a:pPr>
              <a:buNone/>
            </a:pPr>
            <a:r>
              <a:rPr lang="ru-RU" sz="2800" u="sng" dirty="0" smtClean="0"/>
              <a:t>Тип проекта: </a:t>
            </a:r>
          </a:p>
          <a:p>
            <a:pPr>
              <a:buNone/>
            </a:pPr>
            <a:r>
              <a:rPr lang="ru-RU" sz="2800" dirty="0" smtClean="0"/>
              <a:t>По составу участников: групповой</a:t>
            </a:r>
          </a:p>
          <a:p>
            <a:pPr>
              <a:buNone/>
            </a:pPr>
            <a:r>
              <a:rPr lang="ru-RU" sz="2800" dirty="0" smtClean="0"/>
              <a:t>По срокам реализации: краткосрочный</a:t>
            </a:r>
          </a:p>
          <a:p>
            <a:pPr>
              <a:buNone/>
            </a:pPr>
            <a:r>
              <a:rPr lang="ru-RU" sz="2800" dirty="0" smtClean="0"/>
              <a:t>По основному виду деятельности: </a:t>
            </a:r>
          </a:p>
          <a:p>
            <a:pPr>
              <a:buNone/>
            </a:pPr>
            <a:r>
              <a:rPr lang="ru-RU" sz="2800" dirty="0" smtClean="0"/>
              <a:t>информационно - творческий.</a:t>
            </a:r>
          </a:p>
          <a:p>
            <a:pPr>
              <a:buNone/>
            </a:pPr>
            <a:r>
              <a:rPr lang="ru-RU" sz="2800" u="sng" dirty="0" smtClean="0"/>
              <a:t>Срок реализации проекта:</a:t>
            </a:r>
          </a:p>
          <a:p>
            <a:pPr>
              <a:buNone/>
            </a:pPr>
            <a:r>
              <a:rPr lang="ru-RU" sz="2800" dirty="0" smtClean="0"/>
              <a:t>с 08.11.2017 по 05.12.2017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00-fKtmUQ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617640"/>
            <a:ext cx="3175553" cy="32403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548680"/>
            <a:ext cx="5364088" cy="710140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Актуальность </a:t>
            </a:r>
            <a:r>
              <a:rPr lang="ru-RU" b="1" dirty="0" smtClean="0"/>
              <a:t>проекта</a:t>
            </a:r>
            <a:r>
              <a:rPr lang="ru-RU" dirty="0" smtClean="0"/>
              <a:t>. Важным фактором личностного развития ребенка является удовлетворение его потребности в положительном эмоциональном контакте с близкими людьми. В первую очередь – с мамой.</a:t>
            </a:r>
          </a:p>
          <a:p>
            <a:pPr>
              <a:buNone/>
            </a:pPr>
            <a:r>
              <a:rPr lang="ru-RU" b="1" dirty="0" smtClean="0"/>
              <a:t>Мама – это человек</a:t>
            </a:r>
            <a:r>
              <a:rPr lang="ru-RU" dirty="0" smtClean="0"/>
              <a:t>, занимающий одно из главных мест в жизни. Никто не приходит в этот мир, не соприкасаясь с мамой, поэтому феномен матери всегда был, есть и будет актуальным. Воспитывать у детей любовь и уважение к матери и членам семьи, прививать детям чувство привязанности к маме, семье и дому – наша задача. Роль мамы в жизни каждого человека трудно переоценить. Именно во взаимодействии с ней закладываются основы личности, отношение человека к миру, окружающим, к самому себе. </a:t>
            </a:r>
            <a:r>
              <a:rPr lang="ru-RU" b="1" dirty="0" smtClean="0"/>
              <a:t>Мама может показать</a:t>
            </a:r>
            <a:r>
              <a:rPr lang="ru-RU" dirty="0" smtClean="0"/>
              <a:t>, как справиться с тревогами и несбывшимися ожиданиями, утратами и горем, как пережить взлеты и падения, успехи и неудачи.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ochka-mam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708920"/>
            <a:ext cx="3665079" cy="24482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u="sng" dirty="0" smtClean="0"/>
              <a:t>Цель проекта:</a:t>
            </a:r>
          </a:p>
          <a:p>
            <a:pPr>
              <a:buNone/>
            </a:pPr>
            <a:r>
              <a:rPr lang="ru-RU" dirty="0" smtClean="0"/>
              <a:t>Содействовать формированию и укреплению гармоничных взаимоотношений между детьми младшей группы и их мамами.</a:t>
            </a:r>
            <a:endParaRPr lang="ru-RU" dirty="0"/>
          </a:p>
        </p:txBody>
      </p:sp>
      <p:pic>
        <p:nvPicPr>
          <p:cNvPr id="5" name="Рисунок 4" descr="NVWHB0icV8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780928"/>
            <a:ext cx="3816424" cy="38164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24075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Задачи проекта:</a:t>
            </a:r>
            <a:endParaRPr lang="ru-RU" dirty="0" smtClean="0"/>
          </a:p>
          <a:p>
            <a:r>
              <a:rPr lang="ru-RU" dirty="0" smtClean="0"/>
              <a:t>формировать представление о значимости мамы в жизни ребенка;</a:t>
            </a:r>
          </a:p>
          <a:p>
            <a:r>
              <a:rPr lang="ru-RU" dirty="0" smtClean="0"/>
              <a:t>закреплять знание детьми имен, отчеств, профессии мам, обогащать представления об их внешности, индивидуальных особенностях, увлечениях, изучить динамику данных знаний в ходе реализации проекта;</a:t>
            </a:r>
          </a:p>
          <a:p>
            <a:r>
              <a:rPr lang="ru-RU" dirty="0" smtClean="0"/>
              <a:t>учить проявлять заботу, внимание, чуткость и ласковое отношение к маме, радовать ее;</a:t>
            </a:r>
          </a:p>
          <a:p>
            <a:r>
              <a:rPr lang="ru-RU" dirty="0" smtClean="0"/>
              <a:t>воспитывать у детей уважительное отношение к маме и всем женщинам, желание быть послушным;</a:t>
            </a:r>
          </a:p>
          <a:p>
            <a:r>
              <a:rPr lang="ru-RU" dirty="0" smtClean="0"/>
              <a:t>воспитывать желание помогать маме;</a:t>
            </a:r>
          </a:p>
          <a:p>
            <a:r>
              <a:rPr lang="ru-RU" dirty="0" smtClean="0"/>
              <a:t>вызвать чувство гордости за дела и поступки родного человека, чувство благодарности за заботу;</a:t>
            </a:r>
          </a:p>
          <a:p>
            <a:r>
              <a:rPr lang="ru-RU" smtClean="0"/>
              <a:t>дать </a:t>
            </a:r>
            <a:r>
              <a:rPr lang="ru-RU" dirty="0" smtClean="0"/>
              <a:t>основную информацию о роли взрослых особей в жизни детенышей животных;</a:t>
            </a:r>
          </a:p>
          <a:p>
            <a:r>
              <a:rPr lang="ru-RU" dirty="0" smtClean="0"/>
              <a:t>обогащать детско-родительские отношения опытом совместной деятельности в условиях детского сада, вызвать положительные эмоции в процессе данной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ru-RU" b="1" dirty="0" smtClean="0"/>
              <a:t>Этапы работы над проектом:</a:t>
            </a:r>
            <a:endParaRPr lang="ru-RU" dirty="0" smtClean="0"/>
          </a:p>
          <a:p>
            <a:r>
              <a:rPr lang="ru-RU" dirty="0" smtClean="0"/>
              <a:t>Первый этап – подготовительный (организационный) (обдумывание идеи проекта, сбор информации, материала для реализации идеи. Составление плана проекта, определение сроков его реализации и ответственных за отдельные этапы проекта.)</a:t>
            </a:r>
          </a:p>
          <a:p>
            <a:r>
              <a:rPr lang="ru-RU" dirty="0" smtClean="0"/>
              <a:t>Второй этап – практический. Непосредственная реализация проекта.</a:t>
            </a:r>
          </a:p>
          <a:p>
            <a:r>
              <a:rPr lang="ru-RU" dirty="0" smtClean="0"/>
              <a:t>Третий этап – заключительный. Подведение итогов, оформление результатов, продуктов проекта.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 день – 20.11.2017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171451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Сюжетно-ролевая игра «Больница»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Чтение Д. Непомнящая «Мама для мамонтенка»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Пальчиковая игра «Семья»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Беседа о маминой профессии «Мамы разные нужны»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2214554"/>
            <a:ext cx="8229600" cy="571480"/>
          </a:xfrm>
          <a:prstGeom prst="rect">
            <a:avLst/>
          </a:prstGeom>
        </p:spPr>
        <p:txBody>
          <a:bodyPr vert="horz" lIns="0" rIns="0" bIns="0" anchor="b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</a:t>
            </a: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день – 21.11.2017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28596" y="2857496"/>
            <a:ext cx="8229600" cy="171451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Сюжетно-ролевая игра «Дочки-матери»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Чтение «Волк и семеро козлят»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Работа с мозаикой «Цветок для мамочки»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Беседа «Как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обрадовать маму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1472" y="4357694"/>
            <a:ext cx="8229600" cy="571480"/>
          </a:xfrm>
          <a:prstGeom prst="rect">
            <a:avLst/>
          </a:prstGeom>
        </p:spPr>
        <p:txBody>
          <a:bodyPr vert="horz" lIns="0" rIns="0" bIns="0" anchor="b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 день – 22.11.2017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28596" y="4929198"/>
            <a:ext cx="8229600" cy="171451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Сюжетно-ролевая игра «Помогаю маме»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Чтение Е. Благинина «Посидим в тишине»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Конструирование «Домик для коровы и теленка»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Подвижная игра с мячом «Мою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мамочку зовут …»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 день – 23.11.2017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171451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Пальчиковая игра «Мы вместе»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Чтение М. </a:t>
            </a:r>
            <a:r>
              <a:rPr lang="ru-RU" dirty="0" err="1" smtClean="0"/>
              <a:t>Пляцковский</a:t>
            </a:r>
            <a:r>
              <a:rPr lang="ru-RU" dirty="0" smtClean="0"/>
              <a:t> «Ты на свете лучше всех»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Рисование «Украсим платье мамочке»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Беседа «Как и зачем помогать маме»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3714752"/>
            <a:ext cx="8229600" cy="571480"/>
          </a:xfrm>
          <a:prstGeom prst="rect">
            <a:avLst/>
          </a:prstGeom>
        </p:spPr>
        <p:txBody>
          <a:bodyPr vert="horz" lIns="0" rIns="0" bIns="0" anchor="b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 день – 24.11.2017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28596" y="4357694"/>
            <a:ext cx="8229600" cy="171451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Составляем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рассказ «Выходной день с мамой»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tabLst/>
              <a:defRPr/>
            </a:pPr>
            <a:r>
              <a:rPr lang="ru-RU" sz="2600" baseline="0" dirty="0" smtClean="0"/>
              <a:t>Чтение О. </a:t>
            </a:r>
            <a:r>
              <a:rPr lang="ru-RU" sz="2600" baseline="0" dirty="0" err="1" smtClean="0"/>
              <a:t>Высотская</a:t>
            </a:r>
            <a:r>
              <a:rPr lang="ru-RU" sz="2600" baseline="0" dirty="0" smtClean="0"/>
              <a:t> «Дорогая наша мама»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Аппликация «Бусы для любимой мамочки»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tabLst/>
              <a:defRPr/>
            </a:pPr>
            <a:r>
              <a:rPr lang="ru-RU" sz="2600" baseline="0" dirty="0" smtClean="0"/>
              <a:t>Настольная игра «Мама и детеныши»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</TotalTime>
  <Words>554</Words>
  <Application>Microsoft Office PowerPoint</Application>
  <PresentationFormat>Экран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Проект  «Моя любимая мамочка»</vt:lpstr>
      <vt:lpstr>Проект подготовили:  Воспитатели младшей группы Небогина Ольга Евгеньевна, Филяева Лариса Владимировна.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 день – 20.11.2017</vt:lpstr>
      <vt:lpstr>4 день – 23.11.2017</vt:lpstr>
      <vt:lpstr>Презентация PowerPoint</vt:lpstr>
      <vt:lpstr>А сейчас мы покажем, как же это было…</vt:lpstr>
      <vt:lpstr>Сюжетно-ролевая игра «дочки-матери» и «больница»</vt:lpstr>
      <vt:lpstr>Игра с мозаикой «цветочек для мамочки»</vt:lpstr>
      <vt:lpstr>Настольная игра «мама и детеныши»  Конструирование «домик для коровы и телёнка»</vt:lpstr>
      <vt:lpstr>Рисование «украсим платье мамочке» и аппликация бусы для любимой мамочки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</cp:revision>
  <dcterms:created xsi:type="dcterms:W3CDTF">2017-11-11T15:06:04Z</dcterms:created>
  <dcterms:modified xsi:type="dcterms:W3CDTF">2023-07-18T19:53:43Z</dcterms:modified>
</cp:coreProperties>
</file>