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8" r:id="rId4"/>
    <p:sldId id="260" r:id="rId5"/>
    <p:sldId id="267" r:id="rId6"/>
    <p:sldId id="289" r:id="rId7"/>
    <p:sldId id="278" r:id="rId8"/>
    <p:sldId id="290" r:id="rId9"/>
    <p:sldId id="291" r:id="rId10"/>
    <p:sldId id="292" r:id="rId11"/>
    <p:sldId id="271" r:id="rId12"/>
    <p:sldId id="270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Проект «Мир вокруг нас»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проекта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</c:v>
                </c:pt>
                <c:pt idx="1">
                  <c:v>0.6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9665920"/>
        <c:axId val="199667712"/>
        <c:axId val="0"/>
      </c:bar3DChart>
      <c:catAx>
        <c:axId val="199665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99667712"/>
        <c:crosses val="autoZero"/>
        <c:auto val="1"/>
        <c:lblAlgn val="ctr"/>
        <c:lblOffset val="100"/>
        <c:noMultiLvlLbl val="0"/>
      </c:catAx>
      <c:valAx>
        <c:axId val="199667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6659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5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64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23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7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1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7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7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4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0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0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0C72-765A-41A5-A3A8-8AB4D1DF7BD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F2A459-E2E4-42E8-86EC-2653C9D27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9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3183" y="734095"/>
            <a:ext cx="10058400" cy="2159773"/>
          </a:xfrm>
        </p:spPr>
        <p:txBody>
          <a:bodyPr/>
          <a:lstStyle/>
          <a:p>
            <a:r>
              <a:rPr lang="ru-RU" b="1" i="1" dirty="0" smtClean="0"/>
              <a:t>Проект «Мир </a:t>
            </a:r>
            <a:r>
              <a:rPr lang="ru-RU" b="1" i="1" dirty="0"/>
              <a:t>вокруг нас»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</a:t>
            </a:r>
            <a:r>
              <a:rPr lang="ru-RU" b="1" i="1" dirty="0"/>
              <a:t>комнатные цветы)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8584" y="4476160"/>
            <a:ext cx="10853651" cy="194517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Авторы </a:t>
            </a:r>
            <a:r>
              <a:rPr lang="ru-RU" dirty="0" smtClean="0">
                <a:solidFill>
                  <a:schemeClr val="tx1"/>
                </a:solidFill>
              </a:rPr>
              <a:t>проекта: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Небогина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О.Е</a:t>
            </a:r>
            <a:r>
              <a:rPr lang="ru-RU" dirty="0" smtClean="0">
                <a:solidFill>
                  <a:schemeClr val="tx1"/>
                </a:solidFill>
              </a:rPr>
              <a:t>.-  воспитатель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Кашина </a:t>
            </a:r>
            <a:r>
              <a:rPr lang="ru-RU" dirty="0">
                <a:solidFill>
                  <a:schemeClr val="tx1"/>
                </a:solidFill>
              </a:rPr>
              <a:t>О.Р</a:t>
            </a:r>
            <a:r>
              <a:rPr lang="ru-RU" dirty="0" smtClean="0">
                <a:solidFill>
                  <a:schemeClr val="tx1"/>
                </a:solidFill>
              </a:rPr>
              <a:t>.-  учитель-логопед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Тампио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С.А</a:t>
            </a:r>
            <a:r>
              <a:rPr lang="ru-RU" dirty="0" smtClean="0">
                <a:solidFill>
                  <a:schemeClr val="tx1"/>
                </a:solidFill>
              </a:rPr>
              <a:t>. -  учитель - </a:t>
            </a:r>
            <a:r>
              <a:rPr lang="ru-RU" dirty="0">
                <a:solidFill>
                  <a:schemeClr val="tx1"/>
                </a:solidFill>
              </a:rPr>
              <a:t>дефектолог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5" y="2893868"/>
            <a:ext cx="2087019" cy="37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431" y="901881"/>
            <a:ext cx="7766936" cy="1646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38" y="2141333"/>
            <a:ext cx="1949919" cy="351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02" y="841375"/>
            <a:ext cx="49260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36" y="40353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Итоги диагностики </a:t>
            </a:r>
            <a:r>
              <a:rPr lang="ru-RU" dirty="0" smtClean="0"/>
              <a:t>по </a:t>
            </a:r>
            <a:r>
              <a:rPr lang="ru-RU" dirty="0"/>
              <a:t>теме «Комнатные растения»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3" y="2160982"/>
            <a:ext cx="4317999" cy="4239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67157788"/>
              </p:ext>
            </p:extLst>
          </p:nvPr>
        </p:nvGraphicFramePr>
        <p:xfrm>
          <a:off x="1353019" y="1756830"/>
          <a:ext cx="6605178" cy="482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Результаты </a:t>
            </a:r>
            <a:r>
              <a:rPr lang="ru-RU" b="1" i="1" dirty="0" smtClean="0"/>
              <a:t>проекта: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7" y="1610256"/>
            <a:ext cx="8635999" cy="4672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	У детей появился ярко выраженный интерес к живой природе. Большинство ребят научились называть и различать комнатные растения.</a:t>
            </a:r>
          </a:p>
          <a:p>
            <a:pPr marL="0" indent="0">
              <a:buNone/>
            </a:pPr>
            <a:r>
              <a:rPr lang="ru-RU" dirty="0"/>
              <a:t>•	Сформировалось представление о необходимости бережного и заботливого отношения к природе, основанного на ее нравственно-эстетическом и практическом значении для человека.</a:t>
            </a:r>
          </a:p>
          <a:p>
            <a:pPr marL="0" indent="0">
              <a:buNone/>
            </a:pPr>
            <a:r>
              <a:rPr lang="ru-RU" dirty="0"/>
              <a:t>•	Усвоились нормы поведения в природном окружении и соблюдение их в практической деятельности и в быту.</a:t>
            </a:r>
          </a:p>
          <a:p>
            <a:pPr marL="0" indent="0">
              <a:buNone/>
            </a:pPr>
            <a:r>
              <a:rPr lang="ru-RU" dirty="0"/>
              <a:t>•	Дети усвоили: что растению необходимо для роста, части растения, чем растения отличаются друг от друга, как состояние растения зависит от ухода человеком.</a:t>
            </a:r>
          </a:p>
          <a:p>
            <a:pPr marL="0" indent="0">
              <a:buNone/>
            </a:pPr>
            <a:r>
              <a:rPr lang="ru-RU" dirty="0"/>
              <a:t>•	Обогатился словарный запас детей по данной теме.</a:t>
            </a:r>
          </a:p>
          <a:p>
            <a:pPr marL="0" indent="0">
              <a:buNone/>
            </a:pPr>
            <a:r>
              <a:rPr lang="ru-RU" dirty="0"/>
              <a:t>•	Расширилась экологическая среда группы.</a:t>
            </a:r>
          </a:p>
          <a:p>
            <a:pPr marL="0" indent="0">
              <a:buNone/>
            </a:pPr>
            <a:r>
              <a:rPr lang="ru-RU" dirty="0"/>
              <a:t>•	Выращенная бегония, каждым ребенком </a:t>
            </a:r>
            <a:r>
              <a:rPr lang="ru-RU" i="1" dirty="0"/>
              <a:t>(подарок маме к 8 Марта)</a:t>
            </a:r>
          </a:p>
          <a:p>
            <a:pPr marL="0" indent="0">
              <a:buNone/>
            </a:pPr>
            <a:r>
              <a:rPr lang="ru-RU" dirty="0"/>
              <a:t>•	Обогатилась развивающая среда в группе.</a:t>
            </a:r>
          </a:p>
          <a:p>
            <a:pPr marL="0" indent="0">
              <a:buNone/>
            </a:pPr>
            <a:r>
              <a:rPr lang="ru-RU" dirty="0"/>
              <a:t>•	Активизировалась познавательная и творческая активность детей, родителей, повысилась компетентность педагогов.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431" y="901881"/>
            <a:ext cx="7766936" cy="16463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85" y="2491145"/>
            <a:ext cx="2084387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98" y="3831680"/>
            <a:ext cx="4656607" cy="2863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221" y="627278"/>
            <a:ext cx="10576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/>
              <a:t>Тип проекта</a:t>
            </a:r>
            <a:r>
              <a:rPr lang="ru-RU" sz="2400" dirty="0" smtClean="0"/>
              <a:t>: познавательно – исследовательский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/>
              <a:t>Участники проекта</a:t>
            </a:r>
            <a:r>
              <a:rPr lang="ru-RU" sz="2400" dirty="0" smtClean="0"/>
              <a:t>: дети, воспитатель, специалисты, родители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/>
              <a:t>Возрастная группа</a:t>
            </a:r>
            <a:r>
              <a:rPr lang="ru-RU" sz="2400" dirty="0" smtClean="0"/>
              <a:t>: дети 5-6 лет с ОВЗ, обусловленными задержкой психического внимания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/>
              <a:t>Длительность проекта</a:t>
            </a:r>
            <a:r>
              <a:rPr lang="ru-RU" sz="2400" dirty="0" smtClean="0"/>
              <a:t>: январь – март 2023 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22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42900" y="300770"/>
            <a:ext cx="5157787" cy="823912"/>
          </a:xfrm>
        </p:spPr>
        <p:txBody>
          <a:bodyPr/>
          <a:lstStyle/>
          <a:p>
            <a:pPr algn="ctr"/>
            <a:r>
              <a:rPr lang="ru-RU" b="1" i="1" dirty="0" smtClean="0"/>
              <a:t>Актуальность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42900" y="1230923"/>
            <a:ext cx="5240215" cy="543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современном мире одна из главных задач педагога научить ребенка замечать явления и объекты природы, </a:t>
            </a:r>
            <a:r>
              <a:rPr lang="ru-RU" dirty="0"/>
              <a:t>собирать необходимую информацию и факты, уметь их анализировать и делать </a:t>
            </a:r>
            <a:r>
              <a:rPr lang="ru-RU" dirty="0" smtClean="0"/>
              <a:t>умозаключения, обогащать свой чувственный опыт, познавать таинства окружающего мира. </a:t>
            </a:r>
          </a:p>
          <a:p>
            <a:pPr marL="0" indent="0">
              <a:buNone/>
            </a:pPr>
            <a:r>
              <a:rPr lang="ru-RU" dirty="0" smtClean="0"/>
              <a:t>	При изучении лексической  темы «Комнатные цветы» было выявлено, дети обладают только элементарными представлениями по данной теме. Поэтому нами был разработан и запущен данный проект.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644166" y="313649"/>
            <a:ext cx="5183188" cy="823912"/>
          </a:xfrm>
        </p:spPr>
        <p:txBody>
          <a:bodyPr/>
          <a:lstStyle/>
          <a:p>
            <a:pPr algn="ctr"/>
            <a:r>
              <a:rPr lang="ru-RU" b="1" i="1" dirty="0" smtClean="0"/>
              <a:t>Цель проекта:</a:t>
            </a:r>
            <a:endParaRPr lang="ru-RU" b="1" i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997574" y="1230923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Уточнить и систематизировать </a:t>
            </a:r>
          </a:p>
          <a:p>
            <a:pPr marL="0" indent="0">
              <a:buNone/>
            </a:pPr>
            <a:r>
              <a:rPr lang="ru-RU" sz="1800" dirty="0" smtClean="0"/>
              <a:t>знания детей о комнатных растениях.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725820"/>
            <a:ext cx="4185623" cy="576262"/>
          </a:xfrm>
        </p:spPr>
        <p:txBody>
          <a:bodyPr/>
          <a:lstStyle/>
          <a:p>
            <a:pPr algn="ctr"/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4" y="1374437"/>
            <a:ext cx="4185623" cy="522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6372" y="451332"/>
            <a:ext cx="8037630" cy="576262"/>
          </a:xfrm>
        </p:spPr>
        <p:txBody>
          <a:bodyPr/>
          <a:lstStyle/>
          <a:p>
            <a:pPr algn="ctr"/>
            <a:r>
              <a:rPr lang="ru-RU" b="1" i="1" dirty="0"/>
              <a:t>Ожидаемые результаты: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1825" y="1374437"/>
            <a:ext cx="8192177" cy="492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Предполагаем, что у детей проявится интерес к живой природе. Они </a:t>
            </a:r>
            <a:r>
              <a:rPr lang="ru-RU" dirty="0" smtClean="0"/>
              <a:t>научатся </a:t>
            </a:r>
            <a:r>
              <a:rPr lang="ru-RU" dirty="0"/>
              <a:t>различать и называть комнатные растения.</a:t>
            </a:r>
          </a:p>
          <a:p>
            <a:pPr marL="0" indent="0">
              <a:buNone/>
            </a:pPr>
            <a:r>
              <a:rPr lang="ru-RU" dirty="0"/>
              <a:t>• Дети узнают о бережном и заботливом отношении к комнатным растениям и практическом значении для человека.</a:t>
            </a:r>
          </a:p>
          <a:p>
            <a:pPr marL="0" indent="0">
              <a:buNone/>
            </a:pPr>
            <a:r>
              <a:rPr lang="ru-RU" dirty="0"/>
              <a:t>• Овладение детьми информацией: что растению необходимо для роста, части растения, чем растения отличаются друг от друга, как состояние растения зависит от ухода человеком.</a:t>
            </a:r>
          </a:p>
          <a:p>
            <a:pPr marL="0" indent="0">
              <a:buNone/>
            </a:pPr>
            <a:r>
              <a:rPr lang="ru-RU" dirty="0"/>
              <a:t>• Обогащение словарного запаса детей по данной теме.</a:t>
            </a:r>
          </a:p>
          <a:p>
            <a:pPr marL="0" indent="0">
              <a:buNone/>
            </a:pPr>
            <a:r>
              <a:rPr lang="ru-RU" dirty="0"/>
              <a:t>• Приобретение практических навыков.</a:t>
            </a:r>
          </a:p>
          <a:p>
            <a:pPr marL="0" indent="0">
              <a:buNone/>
            </a:pPr>
            <a:r>
              <a:rPr lang="ru-RU" dirty="0"/>
              <a:t>• Расширение экологической среды группы.</a:t>
            </a:r>
          </a:p>
          <a:p>
            <a:pPr marL="0" indent="0">
              <a:buNone/>
            </a:pPr>
            <a:r>
              <a:rPr lang="ru-RU" dirty="0"/>
              <a:t>• Обогащение развивающей среды в группе.</a:t>
            </a:r>
          </a:p>
          <a:p>
            <a:pPr marL="0" indent="0">
              <a:buNone/>
            </a:pPr>
            <a:r>
              <a:rPr lang="ru-RU" dirty="0"/>
              <a:t>• Активизируются познавательная и творческая активность детей, родителей, повысится компетентность педагогов.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487" y="-463639"/>
            <a:ext cx="7766936" cy="1646302"/>
          </a:xfrm>
        </p:spPr>
        <p:txBody>
          <a:bodyPr/>
          <a:lstStyle/>
          <a:p>
            <a:pPr algn="ctr"/>
            <a:r>
              <a:rPr lang="ru-RU" sz="3600" dirty="0"/>
              <a:t>«</a:t>
            </a:r>
            <a:r>
              <a:rPr lang="ru-RU" sz="3600" b="1" i="1" dirty="0"/>
              <a:t>Подарок для </a:t>
            </a:r>
            <a:r>
              <a:rPr lang="ru-RU" sz="3600" b="1" i="1" dirty="0" smtClean="0"/>
              <a:t>мамы»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0554" y="3734515"/>
            <a:ext cx="8087695" cy="6503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Провела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учитель-дефектолог  </a:t>
            </a:r>
            <a:r>
              <a:rPr lang="ru-RU" dirty="0" err="1" smtClean="0">
                <a:solidFill>
                  <a:schemeClr val="tx1"/>
                </a:solidFill>
              </a:rPr>
              <a:t>Тампио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С.А.</a:t>
            </a:r>
          </a:p>
          <a:p>
            <a:endParaRPr lang="ru-RU" dirty="0"/>
          </a:p>
        </p:txBody>
      </p:sp>
      <p:pic>
        <p:nvPicPr>
          <p:cNvPr id="1026" name="Picture 2" descr="C:\Users\1\Downloads\IMG-b91b25204f9b788eb1eec82a0f16414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12" y="604592"/>
            <a:ext cx="4501704" cy="60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4408" cy="13208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90C226"/>
                </a:solidFill>
              </a:rPr>
              <a:t>Занятие </a:t>
            </a:r>
            <a:r>
              <a:rPr lang="ru-RU" sz="4000" b="1" i="1" dirty="0">
                <a:solidFill>
                  <a:srgbClr val="90C226"/>
                </a:solidFill>
              </a:rPr>
              <a:t>по </a:t>
            </a:r>
            <a:r>
              <a:rPr lang="ru-RU" sz="4000" b="1" i="1" dirty="0" smtClean="0">
                <a:solidFill>
                  <a:srgbClr val="90C226"/>
                </a:solidFill>
              </a:rPr>
              <a:t>рисованию на тему: «Фиалка</a:t>
            </a:r>
            <a:r>
              <a:rPr lang="ru-RU" sz="4000" b="1" i="1" dirty="0">
                <a:solidFill>
                  <a:srgbClr val="90C226"/>
                </a:solidFill>
              </a:rPr>
              <a:t>»</a:t>
            </a:r>
            <a:br>
              <a:rPr lang="ru-RU" sz="4000" b="1" i="1" dirty="0">
                <a:solidFill>
                  <a:srgbClr val="90C226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94" y="673995"/>
            <a:ext cx="6934807" cy="5545137"/>
          </a:xfrm>
        </p:spPr>
      </p:pic>
      <p:sp>
        <p:nvSpPr>
          <p:cNvPr id="3" name="TextBox 2"/>
          <p:cNvSpPr txBox="1"/>
          <p:nvPr/>
        </p:nvSpPr>
        <p:spPr>
          <a:xfrm>
            <a:off x="4958365" y="6304002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воспитатель </a:t>
            </a:r>
            <a:r>
              <a:rPr lang="ru-RU" dirty="0" err="1" smtClean="0"/>
              <a:t>Небогина</a:t>
            </a:r>
            <a:r>
              <a:rPr lang="ru-RU" dirty="0" smtClean="0"/>
              <a:t> О.Е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671" y="0"/>
            <a:ext cx="1078486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90C226"/>
                </a:solidFill>
              </a:rPr>
              <a:t>Логопедическое </a:t>
            </a:r>
            <a:r>
              <a:rPr lang="ru-RU" sz="4000" b="1" i="1" dirty="0" smtClean="0">
                <a:solidFill>
                  <a:srgbClr val="90C226"/>
                </a:solidFill>
              </a:rPr>
              <a:t>занятие </a:t>
            </a:r>
            <a:br>
              <a:rPr lang="ru-RU" sz="4000" b="1" i="1" dirty="0" smtClean="0">
                <a:solidFill>
                  <a:srgbClr val="90C226"/>
                </a:solidFill>
              </a:rPr>
            </a:br>
            <a:r>
              <a:rPr lang="ru-RU" sz="4000" b="1" i="1" dirty="0" smtClean="0">
                <a:solidFill>
                  <a:srgbClr val="90C226"/>
                </a:solidFill>
              </a:rPr>
              <a:t>по </a:t>
            </a:r>
            <a:r>
              <a:rPr lang="ru-RU" sz="4000" b="1" i="1" dirty="0">
                <a:solidFill>
                  <a:srgbClr val="90C226"/>
                </a:solidFill>
              </a:rPr>
              <a:t>лексической </a:t>
            </a:r>
            <a:r>
              <a:rPr lang="ru-RU" sz="4000" b="1" i="1" dirty="0" smtClean="0">
                <a:solidFill>
                  <a:srgbClr val="90C226"/>
                </a:solidFill>
              </a:rPr>
              <a:t>теме</a:t>
            </a:r>
            <a:r>
              <a:rPr lang="ru-RU" sz="4000" b="1" i="1" dirty="0">
                <a:solidFill>
                  <a:srgbClr val="90C226"/>
                </a:solidFill>
              </a:rPr>
              <a:t> </a:t>
            </a:r>
            <a:r>
              <a:rPr lang="ru-RU" sz="4000" b="1" i="1" dirty="0" smtClean="0">
                <a:solidFill>
                  <a:srgbClr val="90C226"/>
                </a:solidFill>
              </a:rPr>
              <a:t> «Комнатные </a:t>
            </a:r>
            <a:r>
              <a:rPr lang="ru-RU" sz="4000" b="1" i="1" dirty="0">
                <a:solidFill>
                  <a:srgbClr val="90C226"/>
                </a:solidFill>
              </a:rPr>
              <a:t>растения»</a:t>
            </a:r>
            <a:r>
              <a:rPr lang="ru-RU" sz="5400" dirty="0">
                <a:solidFill>
                  <a:srgbClr val="90C226"/>
                </a:solidFill>
              </a:rPr>
              <a:t/>
            </a:r>
            <a:br>
              <a:rPr lang="ru-RU" sz="5400" dirty="0">
                <a:solidFill>
                  <a:srgbClr val="90C226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3" y="1363730"/>
            <a:ext cx="5026025" cy="5026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1337972"/>
            <a:ext cx="5026026" cy="5026026"/>
          </a:xfrm>
        </p:spPr>
      </p:pic>
      <p:sp>
        <p:nvSpPr>
          <p:cNvPr id="3" name="TextBox 2"/>
          <p:cNvSpPr txBox="1"/>
          <p:nvPr/>
        </p:nvSpPr>
        <p:spPr>
          <a:xfrm>
            <a:off x="5628068" y="6501547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учитель – логопед Кашина О.Р.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4547"/>
            <a:ext cx="91440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90C226"/>
                </a:solidFill>
              </a:rPr>
              <a:t>Занятие «</a:t>
            </a:r>
            <a:r>
              <a:rPr lang="ru-RU" sz="4400" b="1" i="1" dirty="0">
                <a:solidFill>
                  <a:srgbClr val="90C226"/>
                </a:solidFill>
              </a:rPr>
              <a:t>Аппликация </a:t>
            </a:r>
            <a:r>
              <a:rPr lang="ru-RU" sz="4400" b="1" i="1" dirty="0" smtClean="0">
                <a:solidFill>
                  <a:srgbClr val="90C226"/>
                </a:solidFill>
              </a:rPr>
              <a:t>обрывная</a:t>
            </a:r>
            <a:br>
              <a:rPr lang="ru-RU" sz="4400" b="1" i="1" dirty="0" smtClean="0">
                <a:solidFill>
                  <a:srgbClr val="90C226"/>
                </a:solidFill>
              </a:rPr>
            </a:br>
            <a:r>
              <a:rPr lang="ru-RU" sz="4400" b="1" i="1" dirty="0" smtClean="0">
                <a:solidFill>
                  <a:srgbClr val="90C226"/>
                </a:solidFill>
              </a:rPr>
              <a:t> по теме  </a:t>
            </a:r>
            <a:r>
              <a:rPr lang="ru-RU" sz="4400" b="1" i="1" dirty="0">
                <a:solidFill>
                  <a:srgbClr val="90C226"/>
                </a:solidFill>
              </a:rPr>
              <a:t>«Цветы»</a:t>
            </a:r>
            <a:r>
              <a:rPr lang="ru-RU" sz="5400" dirty="0">
                <a:solidFill>
                  <a:srgbClr val="90C226"/>
                </a:solidFill>
              </a:rPr>
              <a:t/>
            </a:r>
            <a:br>
              <a:rPr lang="ru-RU" sz="5400" dirty="0">
                <a:solidFill>
                  <a:srgbClr val="90C226"/>
                </a:solidFill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58" y="1006520"/>
            <a:ext cx="6678698" cy="5340350"/>
          </a:xfrm>
        </p:spPr>
      </p:pic>
      <p:sp>
        <p:nvSpPr>
          <p:cNvPr id="3" name="TextBox 2"/>
          <p:cNvSpPr txBox="1"/>
          <p:nvPr/>
        </p:nvSpPr>
        <p:spPr>
          <a:xfrm>
            <a:off x="5499279" y="6350168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воспитатель </a:t>
            </a:r>
            <a:r>
              <a:rPr lang="ru-RU" dirty="0" err="1" smtClean="0"/>
              <a:t>Небогина</a:t>
            </a:r>
            <a:r>
              <a:rPr lang="ru-RU" dirty="0" smtClean="0"/>
              <a:t> О.Е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9" y="171718"/>
            <a:ext cx="9484097" cy="13208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90C226"/>
                </a:solidFill>
              </a:rPr>
              <a:t>Занятие по лепке </a:t>
            </a:r>
            <a:r>
              <a:rPr lang="ru-RU" sz="4000" b="1" i="1" dirty="0" smtClean="0">
                <a:solidFill>
                  <a:srgbClr val="90C226"/>
                </a:solidFill>
              </a:rPr>
              <a:t>«</a:t>
            </a:r>
            <a:r>
              <a:rPr lang="ru-RU" sz="4000" b="1" i="1" dirty="0">
                <a:solidFill>
                  <a:srgbClr val="90C226"/>
                </a:solidFill>
              </a:rPr>
              <a:t>Кактус в горшке»</a:t>
            </a:r>
            <a:r>
              <a:rPr lang="ru-RU" sz="5400" dirty="0">
                <a:solidFill>
                  <a:srgbClr val="90C226"/>
                </a:solidFill>
              </a:rPr>
              <a:t/>
            </a:r>
            <a:br>
              <a:rPr lang="ru-RU" sz="5400" dirty="0">
                <a:solidFill>
                  <a:srgbClr val="90C226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5" y="859018"/>
            <a:ext cx="6791862" cy="5430837"/>
          </a:xfrm>
        </p:spPr>
      </p:pic>
      <p:sp>
        <p:nvSpPr>
          <p:cNvPr id="3" name="TextBox 2"/>
          <p:cNvSpPr txBox="1"/>
          <p:nvPr/>
        </p:nvSpPr>
        <p:spPr>
          <a:xfrm>
            <a:off x="5164429" y="6475789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воспитатель </a:t>
            </a:r>
            <a:r>
              <a:rPr lang="ru-RU" dirty="0" err="1" smtClean="0"/>
              <a:t>Небогина</a:t>
            </a:r>
            <a:r>
              <a:rPr lang="ru-RU" dirty="0" smtClean="0"/>
              <a:t> О.Е.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</TotalTime>
  <Words>259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Проект «Мир вокруг нас»  (комнатные цветы)</vt:lpstr>
      <vt:lpstr>Презентация PowerPoint</vt:lpstr>
      <vt:lpstr>Презентация PowerPoint</vt:lpstr>
      <vt:lpstr>Презентация PowerPoint</vt:lpstr>
      <vt:lpstr>«Подарок для мамы» </vt:lpstr>
      <vt:lpstr>Занятие по рисованию на тему: «Фиалка» </vt:lpstr>
      <vt:lpstr>Логопедическое занятие  по лексической теме  «Комнатные растения» </vt:lpstr>
      <vt:lpstr>Занятие «Аппликация обрывная  по теме  «Цветы» </vt:lpstr>
      <vt:lpstr>Занятие по лепке «Кактус в горшке» </vt:lpstr>
      <vt:lpstr>Презентация PowerPoint</vt:lpstr>
      <vt:lpstr>Итоги диагностики по теме «Комнатные растения»</vt:lpstr>
      <vt:lpstr>Результаты проекта: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вокруг нас» (комнатные цветы)</dc:title>
  <dc:creator>ACER</dc:creator>
  <cp:lastModifiedBy>RePack by Diakov</cp:lastModifiedBy>
  <cp:revision>26</cp:revision>
  <dcterms:created xsi:type="dcterms:W3CDTF">2023-04-30T10:38:27Z</dcterms:created>
  <dcterms:modified xsi:type="dcterms:W3CDTF">2023-05-30T09:10:01Z</dcterms:modified>
</cp:coreProperties>
</file>